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2" r:id="rId3"/>
    <p:sldId id="257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9878"/>
    <a:srgbClr val="EABAA5"/>
    <a:srgbClr val="C1CAB6"/>
    <a:srgbClr val="A2AF92"/>
    <a:srgbClr val="F8CBAD"/>
    <a:srgbClr val="ADB9CA"/>
    <a:srgbClr val="8497B0"/>
    <a:srgbClr val="F4B1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32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pfile.osg.ufl.edu\ap-oipr$\OIPR\Rajeeb%20Das\Institutional%20Assessment\2014%20Survey%20of%20SACS%20Coordinators\Survey%20Resul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183271512548534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Results!$S$2</c:f>
              <c:strCache>
                <c:ptCount val="1"/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numRef>
              <c:f>Results!$A$3</c:f>
              <c:numCache>
                <c:formatCode>General</c:formatCode>
                <c:ptCount val="1"/>
                <c:pt idx="0">
                  <c:v>1</c:v>
                </c:pt>
              </c:numCache>
            </c:numRef>
          </c:cat>
          <c:val>
            <c:numRef>
              <c:f>Results!$S$3:$S$10</c:f>
              <c:numCache>
                <c:formatCode>0.0%;0.0%;0.0%</c:formatCode>
                <c:ptCount val="8"/>
                <c:pt idx="0">
                  <c:v>0.95238095238095233</c:v>
                </c:pt>
                <c:pt idx="1">
                  <c:v>1</c:v>
                </c:pt>
                <c:pt idx="2">
                  <c:v>0.4285714285714286</c:v>
                </c:pt>
                <c:pt idx="3">
                  <c:v>9.5238095238095233E-2</c:v>
                </c:pt>
                <c:pt idx="4">
                  <c:v>9.5238095238095233E-2</c:v>
                </c:pt>
                <c:pt idx="5">
                  <c:v>1</c:v>
                </c:pt>
                <c:pt idx="6">
                  <c:v>0.80952380952380953</c:v>
                </c:pt>
                <c:pt idx="7">
                  <c:v>0.85714285714285721</c:v>
                </c:pt>
              </c:numCache>
            </c:numRef>
          </c:val>
        </c:ser>
        <c:ser>
          <c:idx val="2"/>
          <c:order val="1"/>
          <c:tx>
            <c:strRef>
              <c:f>Results!$T$2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758620689655172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434589800443459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5.61714708056171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Results!$A$3</c:f>
              <c:numCache>
                <c:formatCode>General</c:formatCode>
                <c:ptCount val="1"/>
                <c:pt idx="0">
                  <c:v>1</c:v>
                </c:pt>
              </c:numCache>
            </c:numRef>
          </c:cat>
          <c:val>
            <c:numRef>
              <c:f>Results!$T$3:$T$10</c:f>
              <c:numCache>
                <c:formatCode>0.0%</c:formatCode>
                <c:ptCount val="8"/>
                <c:pt idx="0">
                  <c:v>4.7619047619047616E-2</c:v>
                </c:pt>
                <c:pt idx="1">
                  <c:v>0</c:v>
                </c:pt>
                <c:pt idx="2">
                  <c:v>0.52380952380952384</c:v>
                </c:pt>
                <c:pt idx="3">
                  <c:v>0.90476190476190477</c:v>
                </c:pt>
                <c:pt idx="4">
                  <c:v>0.38095238095238093</c:v>
                </c:pt>
                <c:pt idx="5">
                  <c:v>0</c:v>
                </c:pt>
                <c:pt idx="6">
                  <c:v>4.7619047619047616E-2</c:v>
                </c:pt>
                <c:pt idx="7">
                  <c:v>4.7619047619047616E-2</c:v>
                </c:pt>
              </c:numCache>
            </c:numRef>
          </c:val>
        </c:ser>
        <c:ser>
          <c:idx val="3"/>
          <c:order val="2"/>
          <c:tx>
            <c:strRef>
              <c:f>Results!$U$2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Results!$A$3</c:f>
              <c:numCache>
                <c:formatCode>General</c:formatCode>
                <c:ptCount val="1"/>
                <c:pt idx="0">
                  <c:v>1</c:v>
                </c:pt>
              </c:numCache>
            </c:numRef>
          </c:cat>
          <c:val>
            <c:numRef>
              <c:f>Results!$U$3:$U$10</c:f>
              <c:numCache>
                <c:formatCode>0.0%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4.7619047619047616E-2</c:v>
                </c:pt>
                <c:pt idx="3">
                  <c:v>0</c:v>
                </c:pt>
                <c:pt idx="4">
                  <c:v>0.52380952380952384</c:v>
                </c:pt>
                <c:pt idx="5">
                  <c:v>0</c:v>
                </c:pt>
                <c:pt idx="6">
                  <c:v>0.14285714285714285</c:v>
                </c:pt>
                <c:pt idx="7">
                  <c:v>9.5238095238095233E-2</c:v>
                </c:pt>
              </c:numCache>
            </c:numRef>
          </c:val>
        </c:ser>
        <c:ser>
          <c:idx val="4"/>
          <c:order val="3"/>
          <c:tx>
            <c:strRef>
              <c:f>Results!$V$2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2.069475240206947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773835920177383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Results!$A$3</c:f>
              <c:numCache>
                <c:formatCode>General</c:formatCode>
                <c:ptCount val="1"/>
                <c:pt idx="0">
                  <c:v>1</c:v>
                </c:pt>
              </c:numCache>
            </c:numRef>
          </c:cat>
          <c:val>
            <c:numRef>
              <c:f>Results!$V$3:$V$10</c:f>
              <c:numCache>
                <c:formatCode>0.0%</c:formatCode>
                <c:ptCount val="8"/>
                <c:pt idx="0">
                  <c:v>0.23809523809523808</c:v>
                </c:pt>
                <c:pt idx="1">
                  <c:v>0.1</c:v>
                </c:pt>
                <c:pt idx="2">
                  <c:v>0.42857142857142855</c:v>
                </c:pt>
                <c:pt idx="3">
                  <c:v>9.5238095238095233E-2</c:v>
                </c:pt>
                <c:pt idx="4">
                  <c:v>9.5238095238095233E-2</c:v>
                </c:pt>
                <c:pt idx="5">
                  <c:v>0.5714285714285714</c:v>
                </c:pt>
                <c:pt idx="6">
                  <c:v>0.19047619047619047</c:v>
                </c:pt>
                <c:pt idx="7">
                  <c:v>0.23809523809523808</c:v>
                </c:pt>
              </c:numCache>
            </c:numRef>
          </c:val>
        </c:ser>
        <c:ser>
          <c:idx val="5"/>
          <c:order val="4"/>
          <c:tx>
            <c:strRef>
              <c:f>Results!$W$2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Results!$A$3</c:f>
              <c:numCache>
                <c:formatCode>General</c:formatCode>
                <c:ptCount val="1"/>
                <c:pt idx="0">
                  <c:v>1</c:v>
                </c:pt>
              </c:numCache>
            </c:numRef>
          </c:cat>
          <c:val>
            <c:numRef>
              <c:f>Results!$W$3:$W$10</c:f>
              <c:numCache>
                <c:formatCode>0.0%</c:formatCode>
                <c:ptCount val="8"/>
                <c:pt idx="0">
                  <c:v>0.7142857142857143</c:v>
                </c:pt>
                <c:pt idx="1">
                  <c:v>0.9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0.42857142857142855</c:v>
                </c:pt>
                <c:pt idx="6">
                  <c:v>0.61904761904761907</c:v>
                </c:pt>
                <c:pt idx="7">
                  <c:v>0.61904761904761907</c:v>
                </c:pt>
              </c:numCache>
            </c:numRef>
          </c:val>
        </c:ser>
        <c:ser>
          <c:idx val="7"/>
          <c:order val="5"/>
          <c:tx>
            <c:strRef>
              <c:f>Results!$X$2</c:f>
              <c:strCache>
                <c:ptCount val="1"/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numRef>
              <c:f>Results!$A$3</c:f>
              <c:numCache>
                <c:formatCode>General</c:formatCode>
                <c:ptCount val="1"/>
                <c:pt idx="0">
                  <c:v>1</c:v>
                </c:pt>
              </c:numCache>
            </c:numRef>
          </c:cat>
          <c:val>
            <c:numRef>
              <c:f>Results!$X$3:$X$10</c:f>
              <c:numCache>
                <c:formatCode>0.0%;0.0%;0.0%</c:formatCode>
                <c:ptCount val="8"/>
                <c:pt idx="0">
                  <c:v>4.7619047619047672E-2</c:v>
                </c:pt>
                <c:pt idx="1">
                  <c:v>0</c:v>
                </c:pt>
                <c:pt idx="2">
                  <c:v>0.5714285714285714</c:v>
                </c:pt>
                <c:pt idx="3">
                  <c:v>0.90476190476190477</c:v>
                </c:pt>
                <c:pt idx="4">
                  <c:v>0.90476190476190477</c:v>
                </c:pt>
                <c:pt idx="5">
                  <c:v>0</c:v>
                </c:pt>
                <c:pt idx="6">
                  <c:v>0.19047619047619047</c:v>
                </c:pt>
                <c:pt idx="7">
                  <c:v>0.14285714285714279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82967096"/>
        <c:axId val="282886120"/>
      </c:barChart>
      <c:catAx>
        <c:axId val="2829670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82886120"/>
        <c:crosses val="autoZero"/>
        <c:auto val="1"/>
        <c:lblAlgn val="ctr"/>
        <c:lblOffset val="100"/>
        <c:noMultiLvlLbl val="0"/>
      </c:catAx>
      <c:valAx>
        <c:axId val="28288612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282967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031909926433683E-3"/>
          <c:y val="0.92210638024414682"/>
          <c:w val="0.99627536031680253"/>
          <c:h val="7.7893619755853127E-2"/>
        </c:manualLayout>
      </c:layout>
      <c:overlay val="0"/>
      <c:spPr>
        <a:solidFill>
          <a:schemeClr val="bg1">
            <a:alpha val="8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293278-3DE8-45E0-8685-CFA20592D0F6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B6514545-A8AA-4C35-9197-9B14CDCA0976}">
      <dgm:prSet/>
      <dgm:spPr/>
      <dgm:t>
        <a:bodyPr/>
        <a:lstStyle/>
        <a:p>
          <a:pPr rtl="0"/>
          <a:r>
            <a:rPr lang="en-US" dirty="0" smtClean="0"/>
            <a:t>1. Started with validated survey</a:t>
          </a:r>
          <a:endParaRPr lang="en-US" dirty="0"/>
        </a:p>
      </dgm:t>
    </dgm:pt>
    <dgm:pt modelId="{9A652C45-7233-4D13-BE9C-025CF6A535E0}" type="parTrans" cxnId="{01328959-7185-4383-9B99-A75F57B259AD}">
      <dgm:prSet/>
      <dgm:spPr/>
      <dgm:t>
        <a:bodyPr/>
        <a:lstStyle/>
        <a:p>
          <a:endParaRPr lang="en-US"/>
        </a:p>
      </dgm:t>
    </dgm:pt>
    <dgm:pt modelId="{F8AD5CC0-F106-49D5-812F-91ED4E0106DE}" type="sibTrans" cxnId="{01328959-7185-4383-9B99-A75F57B259AD}">
      <dgm:prSet/>
      <dgm:spPr/>
      <dgm:t>
        <a:bodyPr/>
        <a:lstStyle/>
        <a:p>
          <a:endParaRPr lang="en-US"/>
        </a:p>
      </dgm:t>
    </dgm:pt>
    <dgm:pt modelId="{78DE8FA6-C192-4D64-A636-3FE97B844EFD}">
      <dgm:prSet/>
      <dgm:spPr/>
      <dgm:t>
        <a:bodyPr/>
        <a:lstStyle/>
        <a:p>
          <a:pPr rtl="0"/>
          <a:r>
            <a:rPr lang="en-US" smtClean="0"/>
            <a:t>2. Modified to delete items and add our own items</a:t>
          </a:r>
          <a:endParaRPr lang="en-US"/>
        </a:p>
      </dgm:t>
    </dgm:pt>
    <dgm:pt modelId="{6EBB09FB-13D8-45F6-BEB5-6CAC5008C620}" type="parTrans" cxnId="{5655D7CA-92B7-4E9C-9ACA-5A7C195D8AF9}">
      <dgm:prSet/>
      <dgm:spPr/>
      <dgm:t>
        <a:bodyPr/>
        <a:lstStyle/>
        <a:p>
          <a:endParaRPr lang="en-US"/>
        </a:p>
      </dgm:t>
    </dgm:pt>
    <dgm:pt modelId="{B630789E-8D6F-4CFB-A1D0-6ECBE205A218}" type="sibTrans" cxnId="{5655D7CA-92B7-4E9C-9ACA-5A7C195D8AF9}">
      <dgm:prSet/>
      <dgm:spPr/>
      <dgm:t>
        <a:bodyPr/>
        <a:lstStyle/>
        <a:p>
          <a:endParaRPr lang="en-US"/>
        </a:p>
      </dgm:t>
    </dgm:pt>
    <dgm:pt modelId="{09677FFA-D141-4D18-B38C-E42DADB86B7C}">
      <dgm:prSet/>
      <dgm:spPr/>
      <dgm:t>
        <a:bodyPr/>
        <a:lstStyle/>
        <a:p>
          <a:pPr rtl="0"/>
          <a:r>
            <a:rPr lang="en-US" smtClean="0"/>
            <a:t>3. Obtained IRB approval (IRB2 2014-U-0242)</a:t>
          </a:r>
          <a:endParaRPr lang="en-US"/>
        </a:p>
      </dgm:t>
    </dgm:pt>
    <dgm:pt modelId="{82FAD0E0-0943-40AA-91DD-3EA98F805F9B}" type="parTrans" cxnId="{018A2347-139E-4E83-86F3-88D50CB01A06}">
      <dgm:prSet/>
      <dgm:spPr/>
      <dgm:t>
        <a:bodyPr/>
        <a:lstStyle/>
        <a:p>
          <a:endParaRPr lang="en-US"/>
        </a:p>
      </dgm:t>
    </dgm:pt>
    <dgm:pt modelId="{D1792E3A-17C3-4CF3-A46A-76A7D6CB1CBE}" type="sibTrans" cxnId="{018A2347-139E-4E83-86F3-88D50CB01A06}">
      <dgm:prSet/>
      <dgm:spPr/>
      <dgm:t>
        <a:bodyPr/>
        <a:lstStyle/>
        <a:p>
          <a:endParaRPr lang="en-US"/>
        </a:p>
      </dgm:t>
    </dgm:pt>
    <dgm:pt modelId="{A93021D1-FAB7-4F94-83A2-6CA1C42C3EEE}">
      <dgm:prSet/>
      <dgm:spPr/>
      <dgm:t>
        <a:bodyPr/>
        <a:lstStyle/>
        <a:p>
          <a:pPr rtl="0"/>
          <a:r>
            <a:rPr lang="en-US" smtClean="0"/>
            <a:t>4. Created on-line survey and sent link via e-mail</a:t>
          </a:r>
          <a:endParaRPr lang="en-US"/>
        </a:p>
      </dgm:t>
    </dgm:pt>
    <dgm:pt modelId="{875C9A80-EEB8-410D-8662-B6C5B0BA8B48}" type="parTrans" cxnId="{B6A89E42-3632-413E-A623-8E9412E257FF}">
      <dgm:prSet/>
      <dgm:spPr/>
      <dgm:t>
        <a:bodyPr/>
        <a:lstStyle/>
        <a:p>
          <a:endParaRPr lang="en-US"/>
        </a:p>
      </dgm:t>
    </dgm:pt>
    <dgm:pt modelId="{EC27DD4D-DEBD-4640-AD92-31030DAA11DB}" type="sibTrans" cxnId="{B6A89E42-3632-413E-A623-8E9412E257FF}">
      <dgm:prSet/>
      <dgm:spPr/>
      <dgm:t>
        <a:bodyPr/>
        <a:lstStyle/>
        <a:p>
          <a:endParaRPr lang="en-US"/>
        </a:p>
      </dgm:t>
    </dgm:pt>
    <dgm:pt modelId="{0803AF7E-A3A6-4A12-9E88-93A098B646E0}">
      <dgm:prSet/>
      <dgm:spPr/>
      <dgm:t>
        <a:bodyPr/>
        <a:lstStyle/>
        <a:p>
          <a:pPr rtl="0"/>
          <a:r>
            <a:rPr lang="en-US" smtClean="0"/>
            <a:t>5. Response Rate = 11 out of 17 = 65%</a:t>
          </a:r>
          <a:endParaRPr lang="en-US"/>
        </a:p>
      </dgm:t>
    </dgm:pt>
    <dgm:pt modelId="{5A176509-1849-47F9-A502-47077E3741B2}" type="parTrans" cxnId="{202E509D-FF57-4C3A-9CC4-0D8660D2CF90}">
      <dgm:prSet/>
      <dgm:spPr/>
      <dgm:t>
        <a:bodyPr/>
        <a:lstStyle/>
        <a:p>
          <a:endParaRPr lang="en-US"/>
        </a:p>
      </dgm:t>
    </dgm:pt>
    <dgm:pt modelId="{AD1CC8A0-C063-4F4B-8D79-6D44E8CEFE77}" type="sibTrans" cxnId="{202E509D-FF57-4C3A-9CC4-0D8660D2CF90}">
      <dgm:prSet/>
      <dgm:spPr/>
      <dgm:t>
        <a:bodyPr/>
        <a:lstStyle/>
        <a:p>
          <a:endParaRPr lang="en-US"/>
        </a:p>
      </dgm:t>
    </dgm:pt>
    <dgm:pt modelId="{D5AA33D8-94EA-4EEB-B819-6CB759483759}" type="pres">
      <dgm:prSet presAssocID="{AB293278-3DE8-45E0-8685-CFA20592D0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1BE4FA-F612-464F-9884-D3E1180CC175}" type="pres">
      <dgm:prSet presAssocID="{B6514545-A8AA-4C35-9197-9B14CDCA097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7F7CF3-643C-42B7-93D1-C4AFA3E0992C}" type="pres">
      <dgm:prSet presAssocID="{F8AD5CC0-F106-49D5-812F-91ED4E0106DE}" presName="spacer" presStyleCnt="0"/>
      <dgm:spPr/>
      <dgm:t>
        <a:bodyPr/>
        <a:lstStyle/>
        <a:p>
          <a:endParaRPr lang="en-US"/>
        </a:p>
      </dgm:t>
    </dgm:pt>
    <dgm:pt modelId="{6F770481-CE31-4149-8B72-6E2EBF1D8D57}" type="pres">
      <dgm:prSet presAssocID="{78DE8FA6-C192-4D64-A636-3FE97B844EF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B16991-FB5C-446F-A06D-9A260B03AD69}" type="pres">
      <dgm:prSet presAssocID="{B630789E-8D6F-4CFB-A1D0-6ECBE205A218}" presName="spacer" presStyleCnt="0"/>
      <dgm:spPr/>
      <dgm:t>
        <a:bodyPr/>
        <a:lstStyle/>
        <a:p>
          <a:endParaRPr lang="en-US"/>
        </a:p>
      </dgm:t>
    </dgm:pt>
    <dgm:pt modelId="{18C2E282-A0F2-43B0-8E36-433D9BFB538B}" type="pres">
      <dgm:prSet presAssocID="{09677FFA-D141-4D18-B38C-E42DADB86B7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2FC46D-B32F-44FD-95BC-33A123781B69}" type="pres">
      <dgm:prSet presAssocID="{D1792E3A-17C3-4CF3-A46A-76A7D6CB1CBE}" presName="spacer" presStyleCnt="0"/>
      <dgm:spPr/>
      <dgm:t>
        <a:bodyPr/>
        <a:lstStyle/>
        <a:p>
          <a:endParaRPr lang="en-US"/>
        </a:p>
      </dgm:t>
    </dgm:pt>
    <dgm:pt modelId="{E168808A-888E-44B5-9D24-F8C90252C2F9}" type="pres">
      <dgm:prSet presAssocID="{A93021D1-FAB7-4F94-83A2-6CA1C42C3EE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C50E99-506D-405B-AFE7-C56663DFE150}" type="pres">
      <dgm:prSet presAssocID="{EC27DD4D-DEBD-4640-AD92-31030DAA11DB}" presName="spacer" presStyleCnt="0"/>
      <dgm:spPr/>
      <dgm:t>
        <a:bodyPr/>
        <a:lstStyle/>
        <a:p>
          <a:endParaRPr lang="en-US"/>
        </a:p>
      </dgm:t>
    </dgm:pt>
    <dgm:pt modelId="{DF3087F8-6692-4701-B6C9-174BB2AA3D45}" type="pres">
      <dgm:prSet presAssocID="{0803AF7E-A3A6-4A12-9E88-93A098B646E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328959-7185-4383-9B99-A75F57B259AD}" srcId="{AB293278-3DE8-45E0-8685-CFA20592D0F6}" destId="{B6514545-A8AA-4C35-9197-9B14CDCA0976}" srcOrd="0" destOrd="0" parTransId="{9A652C45-7233-4D13-BE9C-025CF6A535E0}" sibTransId="{F8AD5CC0-F106-49D5-812F-91ED4E0106DE}"/>
    <dgm:cxn modelId="{ADB5DACB-781A-4C1F-A674-9979812140E7}" type="presOf" srcId="{0803AF7E-A3A6-4A12-9E88-93A098B646E0}" destId="{DF3087F8-6692-4701-B6C9-174BB2AA3D45}" srcOrd="0" destOrd="0" presId="urn:microsoft.com/office/officeart/2005/8/layout/vList2"/>
    <dgm:cxn modelId="{202E509D-FF57-4C3A-9CC4-0D8660D2CF90}" srcId="{AB293278-3DE8-45E0-8685-CFA20592D0F6}" destId="{0803AF7E-A3A6-4A12-9E88-93A098B646E0}" srcOrd="4" destOrd="0" parTransId="{5A176509-1849-47F9-A502-47077E3741B2}" sibTransId="{AD1CC8A0-C063-4F4B-8D79-6D44E8CEFE77}"/>
    <dgm:cxn modelId="{D2117590-DB76-472B-921A-0BDE9023D988}" type="presOf" srcId="{B6514545-A8AA-4C35-9197-9B14CDCA0976}" destId="{D91BE4FA-F612-464F-9884-D3E1180CC175}" srcOrd="0" destOrd="0" presId="urn:microsoft.com/office/officeart/2005/8/layout/vList2"/>
    <dgm:cxn modelId="{5655D7CA-92B7-4E9C-9ACA-5A7C195D8AF9}" srcId="{AB293278-3DE8-45E0-8685-CFA20592D0F6}" destId="{78DE8FA6-C192-4D64-A636-3FE97B844EFD}" srcOrd="1" destOrd="0" parTransId="{6EBB09FB-13D8-45F6-BEB5-6CAC5008C620}" sibTransId="{B630789E-8D6F-4CFB-A1D0-6ECBE205A218}"/>
    <dgm:cxn modelId="{C1254E4A-A850-485D-BF09-1C4E4A8E3509}" type="presOf" srcId="{AB293278-3DE8-45E0-8685-CFA20592D0F6}" destId="{D5AA33D8-94EA-4EEB-B819-6CB759483759}" srcOrd="0" destOrd="0" presId="urn:microsoft.com/office/officeart/2005/8/layout/vList2"/>
    <dgm:cxn modelId="{018A2347-139E-4E83-86F3-88D50CB01A06}" srcId="{AB293278-3DE8-45E0-8685-CFA20592D0F6}" destId="{09677FFA-D141-4D18-B38C-E42DADB86B7C}" srcOrd="2" destOrd="0" parTransId="{82FAD0E0-0943-40AA-91DD-3EA98F805F9B}" sibTransId="{D1792E3A-17C3-4CF3-A46A-76A7D6CB1CBE}"/>
    <dgm:cxn modelId="{5ACDFE8A-8C65-4B66-8B5F-96055BB92F51}" type="presOf" srcId="{A93021D1-FAB7-4F94-83A2-6CA1C42C3EEE}" destId="{E168808A-888E-44B5-9D24-F8C90252C2F9}" srcOrd="0" destOrd="0" presId="urn:microsoft.com/office/officeart/2005/8/layout/vList2"/>
    <dgm:cxn modelId="{65CB9775-0C28-45D8-BCAD-87801979A701}" type="presOf" srcId="{78DE8FA6-C192-4D64-A636-3FE97B844EFD}" destId="{6F770481-CE31-4149-8B72-6E2EBF1D8D57}" srcOrd="0" destOrd="0" presId="urn:microsoft.com/office/officeart/2005/8/layout/vList2"/>
    <dgm:cxn modelId="{8C4BFCCA-5707-4C66-9851-564B12803A07}" type="presOf" srcId="{09677FFA-D141-4D18-B38C-E42DADB86B7C}" destId="{18C2E282-A0F2-43B0-8E36-433D9BFB538B}" srcOrd="0" destOrd="0" presId="urn:microsoft.com/office/officeart/2005/8/layout/vList2"/>
    <dgm:cxn modelId="{B6A89E42-3632-413E-A623-8E9412E257FF}" srcId="{AB293278-3DE8-45E0-8685-CFA20592D0F6}" destId="{A93021D1-FAB7-4F94-83A2-6CA1C42C3EEE}" srcOrd="3" destOrd="0" parTransId="{875C9A80-EEB8-410D-8662-B6C5B0BA8B48}" sibTransId="{EC27DD4D-DEBD-4640-AD92-31030DAA11DB}"/>
    <dgm:cxn modelId="{64A75933-315E-41E0-81AB-8548954853BB}" type="presParOf" srcId="{D5AA33D8-94EA-4EEB-B819-6CB759483759}" destId="{D91BE4FA-F612-464F-9884-D3E1180CC175}" srcOrd="0" destOrd="0" presId="urn:microsoft.com/office/officeart/2005/8/layout/vList2"/>
    <dgm:cxn modelId="{7B2C2AB8-2044-4677-AAFA-E59E9AB0FE1F}" type="presParOf" srcId="{D5AA33D8-94EA-4EEB-B819-6CB759483759}" destId="{A77F7CF3-643C-42B7-93D1-C4AFA3E0992C}" srcOrd="1" destOrd="0" presId="urn:microsoft.com/office/officeart/2005/8/layout/vList2"/>
    <dgm:cxn modelId="{451EA242-6D10-494D-AA70-F5F1613BD961}" type="presParOf" srcId="{D5AA33D8-94EA-4EEB-B819-6CB759483759}" destId="{6F770481-CE31-4149-8B72-6E2EBF1D8D57}" srcOrd="2" destOrd="0" presId="urn:microsoft.com/office/officeart/2005/8/layout/vList2"/>
    <dgm:cxn modelId="{1CD3E12B-21A2-45BE-BD67-824BC3672758}" type="presParOf" srcId="{D5AA33D8-94EA-4EEB-B819-6CB759483759}" destId="{31B16991-FB5C-446F-A06D-9A260B03AD69}" srcOrd="3" destOrd="0" presId="urn:microsoft.com/office/officeart/2005/8/layout/vList2"/>
    <dgm:cxn modelId="{1CC31D61-D174-4C54-96BB-58EB46845080}" type="presParOf" srcId="{D5AA33D8-94EA-4EEB-B819-6CB759483759}" destId="{18C2E282-A0F2-43B0-8E36-433D9BFB538B}" srcOrd="4" destOrd="0" presId="urn:microsoft.com/office/officeart/2005/8/layout/vList2"/>
    <dgm:cxn modelId="{42B0017B-CE1F-4C03-80A2-32C53E443381}" type="presParOf" srcId="{D5AA33D8-94EA-4EEB-B819-6CB759483759}" destId="{4E2FC46D-B32F-44FD-95BC-33A123781B69}" srcOrd="5" destOrd="0" presId="urn:microsoft.com/office/officeart/2005/8/layout/vList2"/>
    <dgm:cxn modelId="{DCBA04DE-C701-43E3-987D-169565303AB7}" type="presParOf" srcId="{D5AA33D8-94EA-4EEB-B819-6CB759483759}" destId="{E168808A-888E-44B5-9D24-F8C90252C2F9}" srcOrd="6" destOrd="0" presId="urn:microsoft.com/office/officeart/2005/8/layout/vList2"/>
    <dgm:cxn modelId="{EEE4DD6E-3856-486E-BA52-27D6845D9E3A}" type="presParOf" srcId="{D5AA33D8-94EA-4EEB-B819-6CB759483759}" destId="{CEC50E99-506D-405B-AFE7-C56663DFE150}" srcOrd="7" destOrd="0" presId="urn:microsoft.com/office/officeart/2005/8/layout/vList2"/>
    <dgm:cxn modelId="{8CBAD4A1-06A1-427F-8E8F-701C6864C9E2}" type="presParOf" srcId="{D5AA33D8-94EA-4EEB-B819-6CB759483759}" destId="{DF3087F8-6692-4701-B6C9-174BB2AA3D4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21A7F5-E752-4A76-A641-39D77FE7D3EE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DCD27C1-12BE-48AF-8D2D-B06CD1276BFB}">
      <dgm:prSet/>
      <dgm:spPr/>
      <dgm:t>
        <a:bodyPr/>
        <a:lstStyle/>
        <a:p>
          <a:pPr rtl="0"/>
          <a:r>
            <a:rPr lang="en-US" dirty="0" smtClean="0"/>
            <a:t>Office of Institutional Assessment modified annual training</a:t>
          </a:r>
          <a:endParaRPr lang="en-US" dirty="0"/>
        </a:p>
      </dgm:t>
    </dgm:pt>
    <dgm:pt modelId="{80AA4B42-E9E0-4772-8163-A39F36619311}" type="parTrans" cxnId="{5B2B78CD-530D-4937-A3C7-82B579837B0D}">
      <dgm:prSet/>
      <dgm:spPr/>
      <dgm:t>
        <a:bodyPr/>
        <a:lstStyle/>
        <a:p>
          <a:endParaRPr lang="en-US"/>
        </a:p>
      </dgm:t>
    </dgm:pt>
    <dgm:pt modelId="{ED73BEE0-8538-485F-B10B-0A7E9292FCC0}" type="sibTrans" cxnId="{5B2B78CD-530D-4937-A3C7-82B579837B0D}">
      <dgm:prSet/>
      <dgm:spPr/>
      <dgm:t>
        <a:bodyPr/>
        <a:lstStyle/>
        <a:p>
          <a:endParaRPr lang="en-US"/>
        </a:p>
      </dgm:t>
    </dgm:pt>
    <dgm:pt modelId="{BDA10CAF-535B-48AA-B2E7-DC2BB81E030B}">
      <dgm:prSet/>
      <dgm:spPr/>
      <dgm:t>
        <a:bodyPr/>
        <a:lstStyle/>
        <a:p>
          <a:pPr rtl="0"/>
          <a:r>
            <a:rPr lang="en-US" smtClean="0"/>
            <a:t>Emphasized that we support training initiatives in the field (one-on-one, small groups, telephone support)</a:t>
          </a:r>
          <a:endParaRPr lang="en-US"/>
        </a:p>
      </dgm:t>
    </dgm:pt>
    <dgm:pt modelId="{4C041AB6-D8C2-41EE-80F0-C2A14171F53B}" type="parTrans" cxnId="{7EFAAD7F-91FF-46BA-8E77-8247A163552C}">
      <dgm:prSet/>
      <dgm:spPr/>
      <dgm:t>
        <a:bodyPr/>
        <a:lstStyle/>
        <a:p>
          <a:endParaRPr lang="en-US"/>
        </a:p>
      </dgm:t>
    </dgm:pt>
    <dgm:pt modelId="{A8B938EF-82D2-4F4C-9D3E-EA7A96E39F23}" type="sibTrans" cxnId="{7EFAAD7F-91FF-46BA-8E77-8247A163552C}">
      <dgm:prSet/>
      <dgm:spPr/>
      <dgm:t>
        <a:bodyPr/>
        <a:lstStyle/>
        <a:p>
          <a:endParaRPr lang="en-US"/>
        </a:p>
      </dgm:t>
    </dgm:pt>
    <dgm:pt modelId="{03D7B18C-BF30-40EA-A4DD-527AA64B1B37}">
      <dgm:prSet/>
      <dgm:spPr/>
      <dgm:t>
        <a:bodyPr/>
        <a:lstStyle/>
        <a:p>
          <a:pPr rtl="0"/>
          <a:r>
            <a:rPr lang="en-US" dirty="0" smtClean="0"/>
            <a:t>Emphasized flexibility in training</a:t>
          </a:r>
          <a:endParaRPr lang="en-US" dirty="0"/>
        </a:p>
      </dgm:t>
    </dgm:pt>
    <dgm:pt modelId="{EC1D6DE7-B1AC-417F-81A8-2EEBE7C9BD7D}" type="parTrans" cxnId="{7E037043-771C-4FB9-BF8D-0ABE0D8F57DB}">
      <dgm:prSet/>
      <dgm:spPr/>
      <dgm:t>
        <a:bodyPr/>
        <a:lstStyle/>
        <a:p>
          <a:endParaRPr lang="en-US"/>
        </a:p>
      </dgm:t>
    </dgm:pt>
    <dgm:pt modelId="{651414C7-386B-4173-9210-FE8B6AD768BD}" type="sibTrans" cxnId="{7E037043-771C-4FB9-BF8D-0ABE0D8F57DB}">
      <dgm:prSet/>
      <dgm:spPr/>
      <dgm:t>
        <a:bodyPr/>
        <a:lstStyle/>
        <a:p>
          <a:endParaRPr lang="en-US"/>
        </a:p>
      </dgm:t>
    </dgm:pt>
    <dgm:pt modelId="{74CCEE0C-4BCA-4125-A509-0391FCCF08A2}">
      <dgm:prSet/>
      <dgm:spPr/>
      <dgm:t>
        <a:bodyPr/>
        <a:lstStyle/>
        <a:p>
          <a:pPr rtl="0"/>
          <a:r>
            <a:rPr lang="en-US" dirty="0" smtClean="0"/>
            <a:t>Initiated interviews with college representatives, stakeholders responsible for assessment data</a:t>
          </a:r>
          <a:endParaRPr lang="en-US" dirty="0"/>
        </a:p>
      </dgm:t>
    </dgm:pt>
    <dgm:pt modelId="{7F909245-8424-42C7-837A-9C5CD207FA2C}" type="parTrans" cxnId="{33758956-7D25-4D95-925A-88F0B36F5205}">
      <dgm:prSet/>
      <dgm:spPr/>
      <dgm:t>
        <a:bodyPr/>
        <a:lstStyle/>
        <a:p>
          <a:endParaRPr lang="en-US"/>
        </a:p>
      </dgm:t>
    </dgm:pt>
    <dgm:pt modelId="{A95C784A-2E55-4738-A152-A2630921E809}" type="sibTrans" cxnId="{33758956-7D25-4D95-925A-88F0B36F5205}">
      <dgm:prSet/>
      <dgm:spPr/>
      <dgm:t>
        <a:bodyPr/>
        <a:lstStyle/>
        <a:p>
          <a:endParaRPr lang="en-US"/>
        </a:p>
      </dgm:t>
    </dgm:pt>
    <dgm:pt modelId="{8A4D4CF6-A2C0-498E-A80B-A7457708CC1F}">
      <dgm:prSet/>
      <dgm:spPr/>
      <dgm:t>
        <a:bodyPr/>
        <a:lstStyle/>
        <a:p>
          <a:pPr rtl="0"/>
          <a:r>
            <a:rPr lang="en-US" smtClean="0"/>
            <a:t>What duties comprise your role/job?</a:t>
          </a:r>
          <a:endParaRPr lang="en-US"/>
        </a:p>
      </dgm:t>
    </dgm:pt>
    <dgm:pt modelId="{7F896F9C-86B2-4229-B63C-08B7686B1307}" type="parTrans" cxnId="{96B5E8FC-6644-4124-8D68-220652347738}">
      <dgm:prSet/>
      <dgm:spPr/>
      <dgm:t>
        <a:bodyPr/>
        <a:lstStyle/>
        <a:p>
          <a:endParaRPr lang="en-US"/>
        </a:p>
      </dgm:t>
    </dgm:pt>
    <dgm:pt modelId="{710767FE-EF06-480E-B405-56B75791EA8E}" type="sibTrans" cxnId="{96B5E8FC-6644-4124-8D68-220652347738}">
      <dgm:prSet/>
      <dgm:spPr/>
      <dgm:t>
        <a:bodyPr/>
        <a:lstStyle/>
        <a:p>
          <a:endParaRPr lang="en-US"/>
        </a:p>
      </dgm:t>
    </dgm:pt>
    <dgm:pt modelId="{C01E3BD0-2A65-4A70-9669-C5CD7E0FA386}">
      <dgm:prSet/>
      <dgm:spPr/>
      <dgm:t>
        <a:bodyPr/>
        <a:lstStyle/>
        <a:p>
          <a:pPr rtl="0"/>
          <a:r>
            <a:rPr lang="en-US" dirty="0" smtClean="0"/>
            <a:t>Describe annual data collection process</a:t>
          </a:r>
          <a:endParaRPr lang="en-US" dirty="0"/>
        </a:p>
      </dgm:t>
    </dgm:pt>
    <dgm:pt modelId="{E4B6B951-7C3B-419D-9FE8-A178BE9C48AF}" type="parTrans" cxnId="{84DCEC60-B512-49F4-8533-D412BF5DCD93}">
      <dgm:prSet/>
      <dgm:spPr/>
      <dgm:t>
        <a:bodyPr/>
        <a:lstStyle/>
        <a:p>
          <a:endParaRPr lang="en-US"/>
        </a:p>
      </dgm:t>
    </dgm:pt>
    <dgm:pt modelId="{2C9EBA42-5FFE-4257-A0C1-B8A1F68ABE83}" type="sibTrans" cxnId="{84DCEC60-B512-49F4-8533-D412BF5DCD93}">
      <dgm:prSet/>
      <dgm:spPr/>
      <dgm:t>
        <a:bodyPr/>
        <a:lstStyle/>
        <a:p>
          <a:endParaRPr lang="en-US"/>
        </a:p>
      </dgm:t>
    </dgm:pt>
    <dgm:pt modelId="{D034E09D-94EF-4532-A63A-DCA154988C3E}">
      <dgm:prSet/>
      <dgm:spPr/>
      <dgm:t>
        <a:bodyPr/>
        <a:lstStyle/>
        <a:p>
          <a:pPr rtl="0"/>
          <a:r>
            <a:rPr lang="en-US" dirty="0" smtClean="0"/>
            <a:t>How do you handle training?</a:t>
          </a:r>
          <a:endParaRPr lang="en-US" dirty="0"/>
        </a:p>
      </dgm:t>
    </dgm:pt>
    <dgm:pt modelId="{05A66861-5D61-43CE-A014-25852D8B4D74}" type="parTrans" cxnId="{9FDB5F6E-6244-4A19-97A1-BD2A88B08FAE}">
      <dgm:prSet/>
      <dgm:spPr/>
      <dgm:t>
        <a:bodyPr/>
        <a:lstStyle/>
        <a:p>
          <a:endParaRPr lang="en-US"/>
        </a:p>
      </dgm:t>
    </dgm:pt>
    <dgm:pt modelId="{C5CDCF4C-45F4-4A25-8615-01DFB768A92E}" type="sibTrans" cxnId="{9FDB5F6E-6244-4A19-97A1-BD2A88B08FAE}">
      <dgm:prSet/>
      <dgm:spPr/>
      <dgm:t>
        <a:bodyPr/>
        <a:lstStyle/>
        <a:p>
          <a:endParaRPr lang="en-US"/>
        </a:p>
      </dgm:t>
    </dgm:pt>
    <dgm:pt modelId="{26911E51-DA30-456C-A263-846F057910AF}">
      <dgm:prSet/>
      <dgm:spPr/>
      <dgm:t>
        <a:bodyPr/>
        <a:lstStyle/>
        <a:p>
          <a:pPr rtl="0"/>
          <a:r>
            <a:rPr lang="en-US" dirty="0" smtClean="0"/>
            <a:t>How do you motivate faculty? New faculty?</a:t>
          </a:r>
          <a:endParaRPr lang="en-US" dirty="0"/>
        </a:p>
      </dgm:t>
    </dgm:pt>
    <dgm:pt modelId="{48CD962C-7134-4E47-B0C4-B04D09B242BE}" type="parTrans" cxnId="{97F79613-B625-4718-8AEC-CC579402EEC4}">
      <dgm:prSet/>
      <dgm:spPr/>
      <dgm:t>
        <a:bodyPr/>
        <a:lstStyle/>
        <a:p>
          <a:endParaRPr lang="en-US"/>
        </a:p>
      </dgm:t>
    </dgm:pt>
    <dgm:pt modelId="{F68E6BD2-4232-4D7E-8393-B4805DE62B99}" type="sibTrans" cxnId="{97F79613-B625-4718-8AEC-CC579402EEC4}">
      <dgm:prSet/>
      <dgm:spPr/>
      <dgm:t>
        <a:bodyPr/>
        <a:lstStyle/>
        <a:p>
          <a:endParaRPr lang="en-US"/>
        </a:p>
      </dgm:t>
    </dgm:pt>
    <dgm:pt modelId="{F0EC2B2A-D657-4465-BF50-9CF2C5F70ACE}">
      <dgm:prSet/>
      <dgm:spPr/>
      <dgm:t>
        <a:bodyPr/>
        <a:lstStyle/>
        <a:p>
          <a:pPr rtl="0"/>
          <a:r>
            <a:rPr lang="en-US" smtClean="0"/>
            <a:t>What do you do when data is not entered or entered inadequately?</a:t>
          </a:r>
          <a:endParaRPr lang="en-US"/>
        </a:p>
      </dgm:t>
    </dgm:pt>
    <dgm:pt modelId="{D02EBF9D-9B04-40AB-85A2-B919F970E18D}" type="parTrans" cxnId="{F85FAE66-58AF-420B-8A35-B258F0CB37D3}">
      <dgm:prSet/>
      <dgm:spPr/>
      <dgm:t>
        <a:bodyPr/>
        <a:lstStyle/>
        <a:p>
          <a:endParaRPr lang="en-US"/>
        </a:p>
      </dgm:t>
    </dgm:pt>
    <dgm:pt modelId="{9B8EE9D8-0F64-4F85-B211-C6D92CBEBA06}" type="sibTrans" cxnId="{F85FAE66-58AF-420B-8A35-B258F0CB37D3}">
      <dgm:prSet/>
      <dgm:spPr/>
      <dgm:t>
        <a:bodyPr/>
        <a:lstStyle/>
        <a:p>
          <a:endParaRPr lang="en-US"/>
        </a:p>
      </dgm:t>
    </dgm:pt>
    <dgm:pt modelId="{BE04DAB6-4B8E-42CB-9082-49C54C41D09A}">
      <dgm:prSet/>
      <dgm:spPr/>
      <dgm:t>
        <a:bodyPr/>
        <a:lstStyle/>
        <a:p>
          <a:pPr rtl="0"/>
          <a:r>
            <a:rPr lang="en-US" dirty="0" smtClean="0"/>
            <a:t>Know when to retire PGs/SLOs?</a:t>
          </a:r>
          <a:endParaRPr lang="en-US" dirty="0"/>
        </a:p>
      </dgm:t>
    </dgm:pt>
    <dgm:pt modelId="{C196BAF0-8538-4FEA-9334-D19052F375E7}" type="parTrans" cxnId="{6DC80EEB-37D4-48C7-81F1-DD11B8CF7412}">
      <dgm:prSet/>
      <dgm:spPr/>
      <dgm:t>
        <a:bodyPr/>
        <a:lstStyle/>
        <a:p>
          <a:endParaRPr lang="en-US"/>
        </a:p>
      </dgm:t>
    </dgm:pt>
    <dgm:pt modelId="{39DEE7F9-05D2-45D2-98F3-7F07892E462E}" type="sibTrans" cxnId="{6DC80EEB-37D4-48C7-81F1-DD11B8CF7412}">
      <dgm:prSet/>
      <dgm:spPr/>
      <dgm:t>
        <a:bodyPr/>
        <a:lstStyle/>
        <a:p>
          <a:endParaRPr lang="en-US"/>
        </a:p>
      </dgm:t>
    </dgm:pt>
    <dgm:pt modelId="{416D75ED-E0A9-4544-9E13-CE6DC3437AB3}">
      <dgm:prSet/>
      <dgm:spPr/>
      <dgm:t>
        <a:bodyPr/>
        <a:lstStyle/>
        <a:p>
          <a:r>
            <a:rPr lang="en-US" dirty="0" smtClean="0"/>
            <a:t>Have you attempted to align other accreditor with SACS?</a:t>
          </a:r>
          <a:endParaRPr lang="en-US" dirty="0"/>
        </a:p>
      </dgm:t>
    </dgm:pt>
    <dgm:pt modelId="{A7ACF3F5-83F3-4088-B59F-88CFF04F8A2D}" type="parTrans" cxnId="{AF5828EE-750E-47EA-B053-E0F57BC00BB9}">
      <dgm:prSet/>
      <dgm:spPr/>
      <dgm:t>
        <a:bodyPr/>
        <a:lstStyle/>
        <a:p>
          <a:endParaRPr lang="en-US"/>
        </a:p>
      </dgm:t>
    </dgm:pt>
    <dgm:pt modelId="{38E2AF64-3B96-4528-8534-B30C10C444BA}" type="sibTrans" cxnId="{AF5828EE-750E-47EA-B053-E0F57BC00BB9}">
      <dgm:prSet/>
      <dgm:spPr/>
      <dgm:t>
        <a:bodyPr/>
        <a:lstStyle/>
        <a:p>
          <a:endParaRPr lang="en-US"/>
        </a:p>
      </dgm:t>
    </dgm:pt>
    <dgm:pt modelId="{86C8C699-7806-4573-8CF8-F6F2D7B55000}">
      <dgm:prSet/>
      <dgm:spPr/>
      <dgm:t>
        <a:bodyPr/>
        <a:lstStyle/>
        <a:p>
          <a:pPr rtl="0"/>
          <a:endParaRPr lang="en-US" dirty="0"/>
        </a:p>
      </dgm:t>
    </dgm:pt>
    <dgm:pt modelId="{AE613429-F01D-4B24-A5A6-185A28AAADFC}" type="parTrans" cxnId="{98635AC6-B50D-429B-ABBC-46932CB66BD1}">
      <dgm:prSet/>
      <dgm:spPr/>
      <dgm:t>
        <a:bodyPr/>
        <a:lstStyle/>
        <a:p>
          <a:endParaRPr lang="en-US"/>
        </a:p>
      </dgm:t>
    </dgm:pt>
    <dgm:pt modelId="{25B48380-2B0A-4F35-9BD8-3C9EBEA68BEA}" type="sibTrans" cxnId="{98635AC6-B50D-429B-ABBC-46932CB66BD1}">
      <dgm:prSet/>
      <dgm:spPr/>
      <dgm:t>
        <a:bodyPr/>
        <a:lstStyle/>
        <a:p>
          <a:endParaRPr lang="en-US"/>
        </a:p>
      </dgm:t>
    </dgm:pt>
    <dgm:pt modelId="{85A2A2E1-58E3-47BB-BD06-7946E4FD9737}" type="pres">
      <dgm:prSet presAssocID="{BA21A7F5-E752-4A76-A641-39D77FE7D3E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DC46DF-65D3-4957-BD53-B0AB6E0E1995}" type="pres">
      <dgm:prSet presAssocID="{4DCD27C1-12BE-48AF-8D2D-B06CD1276BFB}" presName="composite" presStyleCnt="0"/>
      <dgm:spPr/>
      <dgm:t>
        <a:bodyPr/>
        <a:lstStyle/>
        <a:p>
          <a:endParaRPr lang="en-US"/>
        </a:p>
      </dgm:t>
    </dgm:pt>
    <dgm:pt modelId="{09617A36-4C6A-417B-B3F3-650E4E4EE4E6}" type="pres">
      <dgm:prSet presAssocID="{4DCD27C1-12BE-48AF-8D2D-B06CD1276BF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DB302C-CD29-4059-A5E4-79C07B7E13EC}" type="pres">
      <dgm:prSet presAssocID="{4DCD27C1-12BE-48AF-8D2D-B06CD1276BFB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D4EB52-5039-4099-B833-2CC43772C60F}" type="pres">
      <dgm:prSet presAssocID="{ED73BEE0-8538-485F-B10B-0A7E9292FCC0}" presName="space" presStyleCnt="0"/>
      <dgm:spPr/>
      <dgm:t>
        <a:bodyPr/>
        <a:lstStyle/>
        <a:p>
          <a:endParaRPr lang="en-US"/>
        </a:p>
      </dgm:t>
    </dgm:pt>
    <dgm:pt modelId="{A6D5098A-AD6C-4AC3-80B3-AC54719F76B2}" type="pres">
      <dgm:prSet presAssocID="{74CCEE0C-4BCA-4125-A509-0391FCCF08A2}" presName="composite" presStyleCnt="0"/>
      <dgm:spPr/>
      <dgm:t>
        <a:bodyPr/>
        <a:lstStyle/>
        <a:p>
          <a:endParaRPr lang="en-US"/>
        </a:p>
      </dgm:t>
    </dgm:pt>
    <dgm:pt modelId="{C8713AB9-F774-4B41-97AD-3775CEFB28DC}" type="pres">
      <dgm:prSet presAssocID="{74CCEE0C-4BCA-4125-A509-0391FCCF08A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1E4381-9570-4884-878D-0D4B174E5C21}" type="pres">
      <dgm:prSet presAssocID="{74CCEE0C-4BCA-4125-A509-0391FCCF08A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B5E8FC-6644-4124-8D68-220652347738}" srcId="{74CCEE0C-4BCA-4125-A509-0391FCCF08A2}" destId="{8A4D4CF6-A2C0-498E-A80B-A7457708CC1F}" srcOrd="0" destOrd="0" parTransId="{7F896F9C-86B2-4229-B63C-08B7686B1307}" sibTransId="{710767FE-EF06-480E-B405-56B75791EA8E}"/>
    <dgm:cxn modelId="{33758956-7D25-4D95-925A-88F0B36F5205}" srcId="{BA21A7F5-E752-4A76-A641-39D77FE7D3EE}" destId="{74CCEE0C-4BCA-4125-A509-0391FCCF08A2}" srcOrd="1" destOrd="0" parTransId="{7F909245-8424-42C7-837A-9C5CD207FA2C}" sibTransId="{A95C784A-2E55-4738-A152-A2630921E809}"/>
    <dgm:cxn modelId="{EDD445C7-5050-4579-9A03-5C80A40CA994}" type="presOf" srcId="{C01E3BD0-2A65-4A70-9669-C5CD7E0FA386}" destId="{3E1E4381-9570-4884-878D-0D4B174E5C21}" srcOrd="0" destOrd="1" presId="urn:microsoft.com/office/officeart/2005/8/layout/hList1"/>
    <dgm:cxn modelId="{7203FF51-9F1A-4269-AB66-C83F90BCFDDD}" type="presOf" srcId="{8A4D4CF6-A2C0-498E-A80B-A7457708CC1F}" destId="{3E1E4381-9570-4884-878D-0D4B174E5C21}" srcOrd="0" destOrd="0" presId="urn:microsoft.com/office/officeart/2005/8/layout/hList1"/>
    <dgm:cxn modelId="{142D1B26-8299-4455-B18A-698F852E32BF}" type="presOf" srcId="{F0EC2B2A-D657-4465-BF50-9CF2C5F70ACE}" destId="{3E1E4381-9570-4884-878D-0D4B174E5C21}" srcOrd="0" destOrd="4" presId="urn:microsoft.com/office/officeart/2005/8/layout/hList1"/>
    <dgm:cxn modelId="{6DC80EEB-37D4-48C7-81F1-DD11B8CF7412}" srcId="{74CCEE0C-4BCA-4125-A509-0391FCCF08A2}" destId="{BE04DAB6-4B8E-42CB-9082-49C54C41D09A}" srcOrd="5" destOrd="0" parTransId="{C196BAF0-8538-4FEA-9334-D19052F375E7}" sibTransId="{39DEE7F9-05D2-45D2-98F3-7F07892E462E}"/>
    <dgm:cxn modelId="{4B95466B-ED53-4F97-BA89-20C6E259057A}" type="presOf" srcId="{26911E51-DA30-456C-A263-846F057910AF}" destId="{3E1E4381-9570-4884-878D-0D4B174E5C21}" srcOrd="0" destOrd="3" presId="urn:microsoft.com/office/officeart/2005/8/layout/hList1"/>
    <dgm:cxn modelId="{84DCEC60-B512-49F4-8533-D412BF5DCD93}" srcId="{74CCEE0C-4BCA-4125-A509-0391FCCF08A2}" destId="{C01E3BD0-2A65-4A70-9669-C5CD7E0FA386}" srcOrd="1" destOrd="0" parTransId="{E4B6B951-7C3B-419D-9FE8-A178BE9C48AF}" sibTransId="{2C9EBA42-5FFE-4257-A0C1-B8A1F68ABE83}"/>
    <dgm:cxn modelId="{7E037043-771C-4FB9-BF8D-0ABE0D8F57DB}" srcId="{4DCD27C1-12BE-48AF-8D2D-B06CD1276BFB}" destId="{03D7B18C-BF30-40EA-A4DD-527AA64B1B37}" srcOrd="1" destOrd="0" parTransId="{EC1D6DE7-B1AC-417F-81A8-2EEBE7C9BD7D}" sibTransId="{651414C7-386B-4173-9210-FE8B6AD768BD}"/>
    <dgm:cxn modelId="{92B1BDC9-9A29-4D75-B565-58F3746C463B}" type="presOf" srcId="{416D75ED-E0A9-4544-9E13-CE6DC3437AB3}" destId="{3E1E4381-9570-4884-878D-0D4B174E5C21}" srcOrd="0" destOrd="6" presId="urn:microsoft.com/office/officeart/2005/8/layout/hList1"/>
    <dgm:cxn modelId="{1F7FF89F-1ACD-4B2C-BE45-835EFA5F5593}" type="presOf" srcId="{86C8C699-7806-4573-8CF8-F6F2D7B55000}" destId="{AEDB302C-CD29-4059-A5E4-79C07B7E13EC}" srcOrd="0" destOrd="2" presId="urn:microsoft.com/office/officeart/2005/8/layout/hList1"/>
    <dgm:cxn modelId="{5B2B78CD-530D-4937-A3C7-82B579837B0D}" srcId="{BA21A7F5-E752-4A76-A641-39D77FE7D3EE}" destId="{4DCD27C1-12BE-48AF-8D2D-B06CD1276BFB}" srcOrd="0" destOrd="0" parTransId="{80AA4B42-E9E0-4772-8163-A39F36619311}" sibTransId="{ED73BEE0-8538-485F-B10B-0A7E9292FCC0}"/>
    <dgm:cxn modelId="{EA8A5781-811C-483F-8820-D2EBC7CB3573}" type="presOf" srcId="{BDA10CAF-535B-48AA-B2E7-DC2BB81E030B}" destId="{AEDB302C-CD29-4059-A5E4-79C07B7E13EC}" srcOrd="0" destOrd="0" presId="urn:microsoft.com/office/officeart/2005/8/layout/hList1"/>
    <dgm:cxn modelId="{F0494B1B-2C77-4E2A-AFBB-E1B49966EF6C}" type="presOf" srcId="{D034E09D-94EF-4532-A63A-DCA154988C3E}" destId="{3E1E4381-9570-4884-878D-0D4B174E5C21}" srcOrd="0" destOrd="2" presId="urn:microsoft.com/office/officeart/2005/8/layout/hList1"/>
    <dgm:cxn modelId="{AF5828EE-750E-47EA-B053-E0F57BC00BB9}" srcId="{74CCEE0C-4BCA-4125-A509-0391FCCF08A2}" destId="{416D75ED-E0A9-4544-9E13-CE6DC3437AB3}" srcOrd="6" destOrd="0" parTransId="{A7ACF3F5-83F3-4088-B59F-88CFF04F8A2D}" sibTransId="{38E2AF64-3B96-4528-8534-B30C10C444BA}"/>
    <dgm:cxn modelId="{97F79613-B625-4718-8AEC-CC579402EEC4}" srcId="{74CCEE0C-4BCA-4125-A509-0391FCCF08A2}" destId="{26911E51-DA30-456C-A263-846F057910AF}" srcOrd="3" destOrd="0" parTransId="{48CD962C-7134-4E47-B0C4-B04D09B242BE}" sibTransId="{F68E6BD2-4232-4D7E-8393-B4805DE62B99}"/>
    <dgm:cxn modelId="{98635AC6-B50D-429B-ABBC-46932CB66BD1}" srcId="{4DCD27C1-12BE-48AF-8D2D-B06CD1276BFB}" destId="{86C8C699-7806-4573-8CF8-F6F2D7B55000}" srcOrd="2" destOrd="0" parTransId="{AE613429-F01D-4B24-A5A6-185A28AAADFC}" sibTransId="{25B48380-2B0A-4F35-9BD8-3C9EBEA68BEA}"/>
    <dgm:cxn modelId="{D2A6C2B2-DBD1-4F95-A8DB-687CCF41E4D8}" type="presOf" srcId="{BE04DAB6-4B8E-42CB-9082-49C54C41D09A}" destId="{3E1E4381-9570-4884-878D-0D4B174E5C21}" srcOrd="0" destOrd="5" presId="urn:microsoft.com/office/officeart/2005/8/layout/hList1"/>
    <dgm:cxn modelId="{CEE05B3B-FB5E-4DF9-AD26-53E294A642D0}" type="presOf" srcId="{74CCEE0C-4BCA-4125-A509-0391FCCF08A2}" destId="{C8713AB9-F774-4B41-97AD-3775CEFB28DC}" srcOrd="0" destOrd="0" presId="urn:microsoft.com/office/officeart/2005/8/layout/hList1"/>
    <dgm:cxn modelId="{7EFAAD7F-91FF-46BA-8E77-8247A163552C}" srcId="{4DCD27C1-12BE-48AF-8D2D-B06CD1276BFB}" destId="{BDA10CAF-535B-48AA-B2E7-DC2BB81E030B}" srcOrd="0" destOrd="0" parTransId="{4C041AB6-D8C2-41EE-80F0-C2A14171F53B}" sibTransId="{A8B938EF-82D2-4F4C-9D3E-EA7A96E39F23}"/>
    <dgm:cxn modelId="{226092FF-C04C-4676-B103-44588E2FCFBB}" type="presOf" srcId="{BA21A7F5-E752-4A76-A641-39D77FE7D3EE}" destId="{85A2A2E1-58E3-47BB-BD06-7946E4FD9737}" srcOrd="0" destOrd="0" presId="urn:microsoft.com/office/officeart/2005/8/layout/hList1"/>
    <dgm:cxn modelId="{EACBDAC6-3CD1-4189-B1FB-D25D3F60DE63}" type="presOf" srcId="{03D7B18C-BF30-40EA-A4DD-527AA64B1B37}" destId="{AEDB302C-CD29-4059-A5E4-79C07B7E13EC}" srcOrd="0" destOrd="1" presId="urn:microsoft.com/office/officeart/2005/8/layout/hList1"/>
    <dgm:cxn modelId="{841E8B05-AAA1-4C8F-A86D-57D2C7A0009F}" type="presOf" srcId="{4DCD27C1-12BE-48AF-8D2D-B06CD1276BFB}" destId="{09617A36-4C6A-417B-B3F3-650E4E4EE4E6}" srcOrd="0" destOrd="0" presId="urn:microsoft.com/office/officeart/2005/8/layout/hList1"/>
    <dgm:cxn modelId="{9FDB5F6E-6244-4A19-97A1-BD2A88B08FAE}" srcId="{74CCEE0C-4BCA-4125-A509-0391FCCF08A2}" destId="{D034E09D-94EF-4532-A63A-DCA154988C3E}" srcOrd="2" destOrd="0" parTransId="{05A66861-5D61-43CE-A014-25852D8B4D74}" sibTransId="{C5CDCF4C-45F4-4A25-8615-01DFB768A92E}"/>
    <dgm:cxn modelId="{F85FAE66-58AF-420B-8A35-B258F0CB37D3}" srcId="{74CCEE0C-4BCA-4125-A509-0391FCCF08A2}" destId="{F0EC2B2A-D657-4465-BF50-9CF2C5F70ACE}" srcOrd="4" destOrd="0" parTransId="{D02EBF9D-9B04-40AB-85A2-B919F970E18D}" sibTransId="{9B8EE9D8-0F64-4F85-B211-C6D92CBEBA06}"/>
    <dgm:cxn modelId="{86BFC076-CDFD-4945-8777-653DD175E103}" type="presParOf" srcId="{85A2A2E1-58E3-47BB-BD06-7946E4FD9737}" destId="{CCDC46DF-65D3-4957-BD53-B0AB6E0E1995}" srcOrd="0" destOrd="0" presId="urn:microsoft.com/office/officeart/2005/8/layout/hList1"/>
    <dgm:cxn modelId="{D3A91E85-83C9-4167-BC4C-D8CA9D88C63F}" type="presParOf" srcId="{CCDC46DF-65D3-4957-BD53-B0AB6E0E1995}" destId="{09617A36-4C6A-417B-B3F3-650E4E4EE4E6}" srcOrd="0" destOrd="0" presId="urn:microsoft.com/office/officeart/2005/8/layout/hList1"/>
    <dgm:cxn modelId="{3CBBF2A4-AEE8-4E24-9DB2-1A36A7FE2F10}" type="presParOf" srcId="{CCDC46DF-65D3-4957-BD53-B0AB6E0E1995}" destId="{AEDB302C-CD29-4059-A5E4-79C07B7E13EC}" srcOrd="1" destOrd="0" presId="urn:microsoft.com/office/officeart/2005/8/layout/hList1"/>
    <dgm:cxn modelId="{A5D6F5AC-2A52-4455-B7FE-05174CBC8BF3}" type="presParOf" srcId="{85A2A2E1-58E3-47BB-BD06-7946E4FD9737}" destId="{1AD4EB52-5039-4099-B833-2CC43772C60F}" srcOrd="1" destOrd="0" presId="urn:microsoft.com/office/officeart/2005/8/layout/hList1"/>
    <dgm:cxn modelId="{C677D142-9D6C-4C49-A2D7-D8373B72B73C}" type="presParOf" srcId="{85A2A2E1-58E3-47BB-BD06-7946E4FD9737}" destId="{A6D5098A-AD6C-4AC3-80B3-AC54719F76B2}" srcOrd="2" destOrd="0" presId="urn:microsoft.com/office/officeart/2005/8/layout/hList1"/>
    <dgm:cxn modelId="{67C01295-303A-4811-BC3A-DC14687DCE1D}" type="presParOf" srcId="{A6D5098A-AD6C-4AC3-80B3-AC54719F76B2}" destId="{C8713AB9-F774-4B41-97AD-3775CEFB28DC}" srcOrd="0" destOrd="0" presId="urn:microsoft.com/office/officeart/2005/8/layout/hList1"/>
    <dgm:cxn modelId="{080AC4B4-A4D8-46F3-9D33-5A5BDD66D5F3}" type="presParOf" srcId="{A6D5098A-AD6C-4AC3-80B3-AC54719F76B2}" destId="{3E1E4381-9570-4884-878D-0D4B174E5C2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9FEF1E-49C0-442C-92E2-AC1876283860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CDE4DB5-3C1C-4627-95AC-F68519DCE840}">
      <dgm:prSet/>
      <dgm:spPr/>
      <dgm:t>
        <a:bodyPr/>
        <a:lstStyle/>
        <a:p>
          <a:pPr rtl="0"/>
          <a:r>
            <a:rPr lang="en-US" dirty="0" smtClean="0"/>
            <a:t>Evidence: Centralized data entry produces the highest quality results</a:t>
          </a:r>
          <a:endParaRPr lang="en-US" dirty="0"/>
        </a:p>
      </dgm:t>
    </dgm:pt>
    <dgm:pt modelId="{8268D313-ADCE-4865-ACA1-BA6069FDA225}" type="parTrans" cxnId="{0CC10C7A-DE13-4488-AFCC-3B6FB1A9A04D}">
      <dgm:prSet/>
      <dgm:spPr/>
      <dgm:t>
        <a:bodyPr/>
        <a:lstStyle/>
        <a:p>
          <a:endParaRPr lang="en-US"/>
        </a:p>
      </dgm:t>
    </dgm:pt>
    <dgm:pt modelId="{B49088BA-856A-4A8C-BE7A-6C8081BFC2CC}" type="sibTrans" cxnId="{0CC10C7A-DE13-4488-AFCC-3B6FB1A9A04D}">
      <dgm:prSet/>
      <dgm:spPr/>
      <dgm:t>
        <a:bodyPr/>
        <a:lstStyle/>
        <a:p>
          <a:endParaRPr lang="en-US"/>
        </a:p>
      </dgm:t>
    </dgm:pt>
    <dgm:pt modelId="{7D7F9157-6F5B-464E-8C42-BFB41062A498}">
      <dgm:prSet/>
      <dgm:spPr/>
      <dgm:t>
        <a:bodyPr/>
        <a:lstStyle/>
        <a:p>
          <a:pPr rtl="0"/>
          <a:r>
            <a:rPr lang="en-US" dirty="0" smtClean="0"/>
            <a:t>Result: This is what we will recommend in the future</a:t>
          </a:r>
          <a:endParaRPr lang="en-US" dirty="0"/>
        </a:p>
      </dgm:t>
    </dgm:pt>
    <dgm:pt modelId="{499C3761-FCBB-473F-9464-DA70EF84DF0F}" type="parTrans" cxnId="{28825DC5-BF95-4D0E-B50C-EB836EED6B95}">
      <dgm:prSet/>
      <dgm:spPr/>
      <dgm:t>
        <a:bodyPr/>
        <a:lstStyle/>
        <a:p>
          <a:endParaRPr lang="en-US"/>
        </a:p>
      </dgm:t>
    </dgm:pt>
    <dgm:pt modelId="{1FF4CDB6-1DA6-4C2A-8590-B52D116F007D}" type="sibTrans" cxnId="{28825DC5-BF95-4D0E-B50C-EB836EED6B95}">
      <dgm:prSet/>
      <dgm:spPr/>
      <dgm:t>
        <a:bodyPr/>
        <a:lstStyle/>
        <a:p>
          <a:endParaRPr lang="en-US"/>
        </a:p>
      </dgm:t>
    </dgm:pt>
    <dgm:pt modelId="{91DBBF1F-013B-4338-B5AA-C18FFECF70BC}">
      <dgm:prSet/>
      <dgm:spPr/>
      <dgm:t>
        <a:bodyPr/>
        <a:lstStyle/>
        <a:p>
          <a:pPr rtl="0"/>
          <a:r>
            <a:rPr lang="en-US" smtClean="0"/>
            <a:t>Evidence: Training styles varied depending on the size of the department or college: regular agenda item in faculty meetings, one-on-one training, ad-hoc meetings, etcetera</a:t>
          </a:r>
          <a:endParaRPr lang="en-US"/>
        </a:p>
      </dgm:t>
    </dgm:pt>
    <dgm:pt modelId="{A05FEF16-AC3D-46FC-8FDA-B6622C3C10CE}" type="parTrans" cxnId="{25D4C932-892D-4F9D-96DE-DE7222C469B1}">
      <dgm:prSet/>
      <dgm:spPr/>
      <dgm:t>
        <a:bodyPr/>
        <a:lstStyle/>
        <a:p>
          <a:endParaRPr lang="en-US"/>
        </a:p>
      </dgm:t>
    </dgm:pt>
    <dgm:pt modelId="{7188DCC0-C424-4A7B-96DA-00745B75A0C7}" type="sibTrans" cxnId="{25D4C932-892D-4F9D-96DE-DE7222C469B1}">
      <dgm:prSet/>
      <dgm:spPr/>
      <dgm:t>
        <a:bodyPr/>
        <a:lstStyle/>
        <a:p>
          <a:endParaRPr lang="en-US"/>
        </a:p>
      </dgm:t>
    </dgm:pt>
    <dgm:pt modelId="{D5E337B3-BFE4-4A56-A33B-934D85DEA3DF}">
      <dgm:prSet/>
      <dgm:spPr/>
      <dgm:t>
        <a:bodyPr/>
        <a:lstStyle/>
        <a:p>
          <a:pPr rtl="0"/>
          <a:r>
            <a:rPr lang="en-US" dirty="0" smtClean="0"/>
            <a:t>Result: Data supports that we continue to offer training to comply with SACS in multiple formats: web, video, PDF, phone, face to face</a:t>
          </a:r>
          <a:endParaRPr lang="en-US" dirty="0"/>
        </a:p>
      </dgm:t>
    </dgm:pt>
    <dgm:pt modelId="{BC35C8AC-643D-4919-AF65-C8F7D0AB93FF}" type="parTrans" cxnId="{8FFFB356-09B1-4455-A835-1FF8D21FC925}">
      <dgm:prSet/>
      <dgm:spPr/>
      <dgm:t>
        <a:bodyPr/>
        <a:lstStyle/>
        <a:p>
          <a:endParaRPr lang="en-US"/>
        </a:p>
      </dgm:t>
    </dgm:pt>
    <dgm:pt modelId="{D5D8D876-221F-4F66-88D9-9B86F7FC85B7}" type="sibTrans" cxnId="{8FFFB356-09B1-4455-A835-1FF8D21FC925}">
      <dgm:prSet/>
      <dgm:spPr/>
      <dgm:t>
        <a:bodyPr/>
        <a:lstStyle/>
        <a:p>
          <a:endParaRPr lang="en-US"/>
        </a:p>
      </dgm:t>
    </dgm:pt>
    <dgm:pt modelId="{FDFE09DA-ABA5-4457-86D6-CEE2CA92F495}">
      <dgm:prSet/>
      <dgm:spPr/>
      <dgm:t>
        <a:bodyPr/>
        <a:lstStyle/>
        <a:p>
          <a:pPr rtl="0"/>
          <a:r>
            <a:rPr lang="en-US" dirty="0" smtClean="0"/>
            <a:t>Evidence: Some units did not use data collected to improve programs</a:t>
          </a:r>
          <a:endParaRPr lang="en-US" dirty="0"/>
        </a:p>
      </dgm:t>
    </dgm:pt>
    <dgm:pt modelId="{3AC823C7-0525-4F03-9840-C2BA7F47FAF1}" type="parTrans" cxnId="{BFB043FE-104D-4153-8709-8DD99236D7C8}">
      <dgm:prSet/>
      <dgm:spPr/>
      <dgm:t>
        <a:bodyPr/>
        <a:lstStyle/>
        <a:p>
          <a:endParaRPr lang="en-US"/>
        </a:p>
      </dgm:t>
    </dgm:pt>
    <dgm:pt modelId="{958E94FC-6BA2-42BF-8BD8-89D7F96750B6}" type="sibTrans" cxnId="{BFB043FE-104D-4153-8709-8DD99236D7C8}">
      <dgm:prSet/>
      <dgm:spPr/>
      <dgm:t>
        <a:bodyPr/>
        <a:lstStyle/>
        <a:p>
          <a:endParaRPr lang="en-US"/>
        </a:p>
      </dgm:t>
    </dgm:pt>
    <dgm:pt modelId="{58D8DB76-D4F8-457B-9345-BC8496E7E079}">
      <dgm:prSet/>
      <dgm:spPr/>
      <dgm:t>
        <a:bodyPr/>
        <a:lstStyle/>
        <a:p>
          <a:pPr rtl="0"/>
          <a:r>
            <a:rPr lang="en-US" smtClean="0"/>
            <a:t>Result: We suggested ways they could be used (e.g., template for other accrediting bodies, program improvement processes)</a:t>
          </a:r>
          <a:endParaRPr lang="en-US"/>
        </a:p>
      </dgm:t>
    </dgm:pt>
    <dgm:pt modelId="{AF5E95EA-61F1-488B-B667-99F70F792A81}" type="parTrans" cxnId="{275F00C7-EF40-4817-9A07-DAB5B45F0750}">
      <dgm:prSet/>
      <dgm:spPr/>
      <dgm:t>
        <a:bodyPr/>
        <a:lstStyle/>
        <a:p>
          <a:endParaRPr lang="en-US"/>
        </a:p>
      </dgm:t>
    </dgm:pt>
    <dgm:pt modelId="{7C13B79B-D201-4CC5-B844-4F45CC095A8D}" type="sibTrans" cxnId="{275F00C7-EF40-4817-9A07-DAB5B45F0750}">
      <dgm:prSet/>
      <dgm:spPr/>
      <dgm:t>
        <a:bodyPr/>
        <a:lstStyle/>
        <a:p>
          <a:endParaRPr lang="en-US"/>
        </a:p>
      </dgm:t>
    </dgm:pt>
    <dgm:pt modelId="{77BDB6AA-6E2F-4F52-B15D-CFDFB51729EA}" type="pres">
      <dgm:prSet presAssocID="{679FEF1E-49C0-442C-92E2-AC187628386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6F86D20-4951-48FC-A482-B09B0F9B16F4}" type="pres">
      <dgm:prSet presAssocID="{ECDE4DB5-3C1C-4627-95AC-F68519DCE840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04FE3AB-D569-4713-B819-8F48969D67DF}" type="pres">
      <dgm:prSet presAssocID="{ECDE4DB5-3C1C-4627-95AC-F68519DCE840}" presName="rootComposite1" presStyleCnt="0"/>
      <dgm:spPr/>
      <dgm:t>
        <a:bodyPr/>
        <a:lstStyle/>
        <a:p>
          <a:endParaRPr lang="en-US"/>
        </a:p>
      </dgm:t>
    </dgm:pt>
    <dgm:pt modelId="{C90C06DD-A9E2-4313-95C8-9970952C4C75}" type="pres">
      <dgm:prSet presAssocID="{ECDE4DB5-3C1C-4627-95AC-F68519DCE840}" presName="rootText1" presStyleLbl="node0" presStyleIdx="0" presStyleCnt="3" custScaleX="114972" custScaleY="1216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780EEF-9EA4-4F32-9332-E0B9F37E39A7}" type="pres">
      <dgm:prSet presAssocID="{ECDE4DB5-3C1C-4627-95AC-F68519DCE84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65260E3-D857-4561-A809-15DED30193FD}" type="pres">
      <dgm:prSet presAssocID="{ECDE4DB5-3C1C-4627-95AC-F68519DCE840}" presName="hierChild2" presStyleCnt="0"/>
      <dgm:spPr/>
      <dgm:t>
        <a:bodyPr/>
        <a:lstStyle/>
        <a:p>
          <a:endParaRPr lang="en-US"/>
        </a:p>
      </dgm:t>
    </dgm:pt>
    <dgm:pt modelId="{53E1009E-5C94-4A72-A313-288663E4376A}" type="pres">
      <dgm:prSet presAssocID="{499C3761-FCBB-473F-9464-DA70EF84DF0F}" presName="Name37" presStyleLbl="parChTrans1D2" presStyleIdx="0" presStyleCnt="3"/>
      <dgm:spPr/>
      <dgm:t>
        <a:bodyPr/>
        <a:lstStyle/>
        <a:p>
          <a:endParaRPr lang="en-US"/>
        </a:p>
      </dgm:t>
    </dgm:pt>
    <dgm:pt modelId="{C2FD5EF8-F609-4700-A734-975BE2F8EB17}" type="pres">
      <dgm:prSet presAssocID="{7D7F9157-6F5B-464E-8C42-BFB41062A49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14A2AF2-DF0E-41E5-B296-DFC1DA946095}" type="pres">
      <dgm:prSet presAssocID="{7D7F9157-6F5B-464E-8C42-BFB41062A498}" presName="rootComposite" presStyleCnt="0"/>
      <dgm:spPr/>
      <dgm:t>
        <a:bodyPr/>
        <a:lstStyle/>
        <a:p>
          <a:endParaRPr lang="en-US"/>
        </a:p>
      </dgm:t>
    </dgm:pt>
    <dgm:pt modelId="{4E0DA65E-ACB5-46C8-B1EE-9F10742211C1}" type="pres">
      <dgm:prSet presAssocID="{7D7F9157-6F5B-464E-8C42-BFB41062A498}" presName="rootText" presStyleLbl="node2" presStyleIdx="0" presStyleCnt="3" custScaleX="114972" custScaleY="1216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8BD563-9E99-4431-8325-B401AC03EA10}" type="pres">
      <dgm:prSet presAssocID="{7D7F9157-6F5B-464E-8C42-BFB41062A498}" presName="rootConnector" presStyleLbl="node2" presStyleIdx="0" presStyleCnt="3"/>
      <dgm:spPr/>
      <dgm:t>
        <a:bodyPr/>
        <a:lstStyle/>
        <a:p>
          <a:endParaRPr lang="en-US"/>
        </a:p>
      </dgm:t>
    </dgm:pt>
    <dgm:pt modelId="{7C4804B4-21FB-4470-B81B-ACEAFBA2438D}" type="pres">
      <dgm:prSet presAssocID="{7D7F9157-6F5B-464E-8C42-BFB41062A498}" presName="hierChild4" presStyleCnt="0"/>
      <dgm:spPr/>
      <dgm:t>
        <a:bodyPr/>
        <a:lstStyle/>
        <a:p>
          <a:endParaRPr lang="en-US"/>
        </a:p>
      </dgm:t>
    </dgm:pt>
    <dgm:pt modelId="{5C27E8D9-01C7-4C60-B5E4-6CD9FB66593C}" type="pres">
      <dgm:prSet presAssocID="{7D7F9157-6F5B-464E-8C42-BFB41062A498}" presName="hierChild5" presStyleCnt="0"/>
      <dgm:spPr/>
      <dgm:t>
        <a:bodyPr/>
        <a:lstStyle/>
        <a:p>
          <a:endParaRPr lang="en-US"/>
        </a:p>
      </dgm:t>
    </dgm:pt>
    <dgm:pt modelId="{E58A93A2-71CD-4750-8ACA-F769A3B4B873}" type="pres">
      <dgm:prSet presAssocID="{ECDE4DB5-3C1C-4627-95AC-F68519DCE840}" presName="hierChild3" presStyleCnt="0"/>
      <dgm:spPr/>
      <dgm:t>
        <a:bodyPr/>
        <a:lstStyle/>
        <a:p>
          <a:endParaRPr lang="en-US"/>
        </a:p>
      </dgm:t>
    </dgm:pt>
    <dgm:pt modelId="{734F4D4F-602C-45CB-BDAB-EBEB3F1260DE}" type="pres">
      <dgm:prSet presAssocID="{91DBBF1F-013B-4338-B5AA-C18FFECF70BC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6B1D065-8F3D-4819-BF58-6839853E7D32}" type="pres">
      <dgm:prSet presAssocID="{91DBBF1F-013B-4338-B5AA-C18FFECF70BC}" presName="rootComposite1" presStyleCnt="0"/>
      <dgm:spPr/>
      <dgm:t>
        <a:bodyPr/>
        <a:lstStyle/>
        <a:p>
          <a:endParaRPr lang="en-US"/>
        </a:p>
      </dgm:t>
    </dgm:pt>
    <dgm:pt modelId="{B750A6B9-D2BB-45B4-8760-780455C37616}" type="pres">
      <dgm:prSet presAssocID="{91DBBF1F-013B-4338-B5AA-C18FFECF70BC}" presName="rootText1" presStyleLbl="node0" presStyleIdx="1" presStyleCnt="3" custScaleX="114972" custScaleY="1216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E078EC-3BDD-4512-9DB2-E55B0F4A86AF}" type="pres">
      <dgm:prSet presAssocID="{91DBBF1F-013B-4338-B5AA-C18FFECF70B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470E723-592B-4C2B-B027-A73D51BF3E45}" type="pres">
      <dgm:prSet presAssocID="{91DBBF1F-013B-4338-B5AA-C18FFECF70BC}" presName="hierChild2" presStyleCnt="0"/>
      <dgm:spPr/>
      <dgm:t>
        <a:bodyPr/>
        <a:lstStyle/>
        <a:p>
          <a:endParaRPr lang="en-US"/>
        </a:p>
      </dgm:t>
    </dgm:pt>
    <dgm:pt modelId="{739BA247-A8BB-4C2B-816E-C6EC0E5082AA}" type="pres">
      <dgm:prSet presAssocID="{BC35C8AC-643D-4919-AF65-C8F7D0AB93FF}" presName="Name37" presStyleLbl="parChTrans1D2" presStyleIdx="1" presStyleCnt="3"/>
      <dgm:spPr/>
      <dgm:t>
        <a:bodyPr/>
        <a:lstStyle/>
        <a:p>
          <a:endParaRPr lang="en-US"/>
        </a:p>
      </dgm:t>
    </dgm:pt>
    <dgm:pt modelId="{4C010B9B-884B-4B01-A020-DAC5F800F25B}" type="pres">
      <dgm:prSet presAssocID="{D5E337B3-BFE4-4A56-A33B-934D85DEA3D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4CAE443-DFD6-4307-A6D2-EE68339C640A}" type="pres">
      <dgm:prSet presAssocID="{D5E337B3-BFE4-4A56-A33B-934D85DEA3DF}" presName="rootComposite" presStyleCnt="0"/>
      <dgm:spPr/>
      <dgm:t>
        <a:bodyPr/>
        <a:lstStyle/>
        <a:p>
          <a:endParaRPr lang="en-US"/>
        </a:p>
      </dgm:t>
    </dgm:pt>
    <dgm:pt modelId="{97232334-BB8D-4D70-9359-66A2DBD9C15E}" type="pres">
      <dgm:prSet presAssocID="{D5E337B3-BFE4-4A56-A33B-934D85DEA3DF}" presName="rootText" presStyleLbl="node2" presStyleIdx="1" presStyleCnt="3" custScaleX="114972" custScaleY="1216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06EA04-95DC-46CA-B256-A3366E941AC4}" type="pres">
      <dgm:prSet presAssocID="{D5E337B3-BFE4-4A56-A33B-934D85DEA3DF}" presName="rootConnector" presStyleLbl="node2" presStyleIdx="1" presStyleCnt="3"/>
      <dgm:spPr/>
      <dgm:t>
        <a:bodyPr/>
        <a:lstStyle/>
        <a:p>
          <a:endParaRPr lang="en-US"/>
        </a:p>
      </dgm:t>
    </dgm:pt>
    <dgm:pt modelId="{F74E82EC-50C6-4D85-A909-CCC0D1534F2C}" type="pres">
      <dgm:prSet presAssocID="{D5E337B3-BFE4-4A56-A33B-934D85DEA3DF}" presName="hierChild4" presStyleCnt="0"/>
      <dgm:spPr/>
      <dgm:t>
        <a:bodyPr/>
        <a:lstStyle/>
        <a:p>
          <a:endParaRPr lang="en-US"/>
        </a:p>
      </dgm:t>
    </dgm:pt>
    <dgm:pt modelId="{5B720AB6-8663-460A-BA11-A7257D355F2C}" type="pres">
      <dgm:prSet presAssocID="{D5E337B3-BFE4-4A56-A33B-934D85DEA3DF}" presName="hierChild5" presStyleCnt="0"/>
      <dgm:spPr/>
      <dgm:t>
        <a:bodyPr/>
        <a:lstStyle/>
        <a:p>
          <a:endParaRPr lang="en-US"/>
        </a:p>
      </dgm:t>
    </dgm:pt>
    <dgm:pt modelId="{91512DCC-B09A-4F4E-97AD-82C77CD5E61E}" type="pres">
      <dgm:prSet presAssocID="{91DBBF1F-013B-4338-B5AA-C18FFECF70BC}" presName="hierChild3" presStyleCnt="0"/>
      <dgm:spPr/>
      <dgm:t>
        <a:bodyPr/>
        <a:lstStyle/>
        <a:p>
          <a:endParaRPr lang="en-US"/>
        </a:p>
      </dgm:t>
    </dgm:pt>
    <dgm:pt modelId="{45CEB1F5-3E4B-4C7F-B108-6AED7FA886E8}" type="pres">
      <dgm:prSet presAssocID="{FDFE09DA-ABA5-4457-86D6-CEE2CA92F495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FF099EF-9200-428F-9938-62C59783E760}" type="pres">
      <dgm:prSet presAssocID="{FDFE09DA-ABA5-4457-86D6-CEE2CA92F495}" presName="rootComposite1" presStyleCnt="0"/>
      <dgm:spPr/>
      <dgm:t>
        <a:bodyPr/>
        <a:lstStyle/>
        <a:p>
          <a:endParaRPr lang="en-US"/>
        </a:p>
      </dgm:t>
    </dgm:pt>
    <dgm:pt modelId="{F74D3EB9-5CE7-4DCD-8821-E97B5FDD9838}" type="pres">
      <dgm:prSet presAssocID="{FDFE09DA-ABA5-4457-86D6-CEE2CA92F495}" presName="rootText1" presStyleLbl="node0" presStyleIdx="2" presStyleCnt="3" custScaleX="114972" custScaleY="1216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66DC4B-3570-4E5D-BD9F-D522ECA23E45}" type="pres">
      <dgm:prSet presAssocID="{FDFE09DA-ABA5-4457-86D6-CEE2CA92F49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17AE0A2-FBF9-4D64-B629-0EBD3CA8DCEB}" type="pres">
      <dgm:prSet presAssocID="{FDFE09DA-ABA5-4457-86D6-CEE2CA92F495}" presName="hierChild2" presStyleCnt="0"/>
      <dgm:spPr/>
      <dgm:t>
        <a:bodyPr/>
        <a:lstStyle/>
        <a:p>
          <a:endParaRPr lang="en-US"/>
        </a:p>
      </dgm:t>
    </dgm:pt>
    <dgm:pt modelId="{CC623AC7-589B-457A-AAD7-1BCCE04FF0EF}" type="pres">
      <dgm:prSet presAssocID="{AF5E95EA-61F1-488B-B667-99F70F792A81}" presName="Name37" presStyleLbl="parChTrans1D2" presStyleIdx="2" presStyleCnt="3"/>
      <dgm:spPr/>
      <dgm:t>
        <a:bodyPr/>
        <a:lstStyle/>
        <a:p>
          <a:endParaRPr lang="en-US"/>
        </a:p>
      </dgm:t>
    </dgm:pt>
    <dgm:pt modelId="{9BB30FE1-7CE5-49B7-BD17-794B7AE00BBB}" type="pres">
      <dgm:prSet presAssocID="{58D8DB76-D4F8-457B-9345-BC8496E7E0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73FB343-D439-47D9-9B0D-A03727ECEFD3}" type="pres">
      <dgm:prSet presAssocID="{58D8DB76-D4F8-457B-9345-BC8496E7E079}" presName="rootComposite" presStyleCnt="0"/>
      <dgm:spPr/>
      <dgm:t>
        <a:bodyPr/>
        <a:lstStyle/>
        <a:p>
          <a:endParaRPr lang="en-US"/>
        </a:p>
      </dgm:t>
    </dgm:pt>
    <dgm:pt modelId="{C00F8957-FDFF-4456-898D-D3EFB6DBA7E9}" type="pres">
      <dgm:prSet presAssocID="{58D8DB76-D4F8-457B-9345-BC8496E7E079}" presName="rootText" presStyleLbl="node2" presStyleIdx="2" presStyleCnt="3" custScaleX="114972" custScaleY="1216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3388D7-6CF1-4AA1-A7A8-7D20A9506ABF}" type="pres">
      <dgm:prSet presAssocID="{58D8DB76-D4F8-457B-9345-BC8496E7E079}" presName="rootConnector" presStyleLbl="node2" presStyleIdx="2" presStyleCnt="3"/>
      <dgm:spPr/>
      <dgm:t>
        <a:bodyPr/>
        <a:lstStyle/>
        <a:p>
          <a:endParaRPr lang="en-US"/>
        </a:p>
      </dgm:t>
    </dgm:pt>
    <dgm:pt modelId="{79DB60DF-7181-49C5-891E-1CA3F3C2F1AD}" type="pres">
      <dgm:prSet presAssocID="{58D8DB76-D4F8-457B-9345-BC8496E7E079}" presName="hierChild4" presStyleCnt="0"/>
      <dgm:spPr/>
      <dgm:t>
        <a:bodyPr/>
        <a:lstStyle/>
        <a:p>
          <a:endParaRPr lang="en-US"/>
        </a:p>
      </dgm:t>
    </dgm:pt>
    <dgm:pt modelId="{0731F0CD-B0D2-4558-A595-16459C64F9F8}" type="pres">
      <dgm:prSet presAssocID="{58D8DB76-D4F8-457B-9345-BC8496E7E079}" presName="hierChild5" presStyleCnt="0"/>
      <dgm:spPr/>
      <dgm:t>
        <a:bodyPr/>
        <a:lstStyle/>
        <a:p>
          <a:endParaRPr lang="en-US"/>
        </a:p>
      </dgm:t>
    </dgm:pt>
    <dgm:pt modelId="{2AE44C1A-7058-432E-8FC9-9DA6302DC7BC}" type="pres">
      <dgm:prSet presAssocID="{FDFE09DA-ABA5-4457-86D6-CEE2CA92F495}" presName="hierChild3" presStyleCnt="0"/>
      <dgm:spPr/>
      <dgm:t>
        <a:bodyPr/>
        <a:lstStyle/>
        <a:p>
          <a:endParaRPr lang="en-US"/>
        </a:p>
      </dgm:t>
    </dgm:pt>
  </dgm:ptLst>
  <dgm:cxnLst>
    <dgm:cxn modelId="{7050673F-DDD7-476F-B921-202B3C947008}" type="presOf" srcId="{499C3761-FCBB-473F-9464-DA70EF84DF0F}" destId="{53E1009E-5C94-4A72-A313-288663E4376A}" srcOrd="0" destOrd="0" presId="urn:microsoft.com/office/officeart/2005/8/layout/orgChart1"/>
    <dgm:cxn modelId="{FAF299DA-E7E5-495F-A6AE-27C3EF165318}" type="presOf" srcId="{AF5E95EA-61F1-488B-B667-99F70F792A81}" destId="{CC623AC7-589B-457A-AAD7-1BCCE04FF0EF}" srcOrd="0" destOrd="0" presId="urn:microsoft.com/office/officeart/2005/8/layout/orgChart1"/>
    <dgm:cxn modelId="{8FFFB356-09B1-4455-A835-1FF8D21FC925}" srcId="{91DBBF1F-013B-4338-B5AA-C18FFECF70BC}" destId="{D5E337B3-BFE4-4A56-A33B-934D85DEA3DF}" srcOrd="0" destOrd="0" parTransId="{BC35C8AC-643D-4919-AF65-C8F7D0AB93FF}" sibTransId="{D5D8D876-221F-4F66-88D9-9B86F7FC85B7}"/>
    <dgm:cxn modelId="{2266AA56-CEA2-437B-873F-99999062D76D}" type="presOf" srcId="{91DBBF1F-013B-4338-B5AA-C18FFECF70BC}" destId="{B750A6B9-D2BB-45B4-8760-780455C37616}" srcOrd="0" destOrd="0" presId="urn:microsoft.com/office/officeart/2005/8/layout/orgChart1"/>
    <dgm:cxn modelId="{28825DC5-BF95-4D0E-B50C-EB836EED6B95}" srcId="{ECDE4DB5-3C1C-4627-95AC-F68519DCE840}" destId="{7D7F9157-6F5B-464E-8C42-BFB41062A498}" srcOrd="0" destOrd="0" parTransId="{499C3761-FCBB-473F-9464-DA70EF84DF0F}" sibTransId="{1FF4CDB6-1DA6-4C2A-8590-B52D116F007D}"/>
    <dgm:cxn modelId="{76BDF40A-FF5F-439A-996E-B5090DBBD723}" type="presOf" srcId="{7D7F9157-6F5B-464E-8C42-BFB41062A498}" destId="{4E0DA65E-ACB5-46C8-B1EE-9F10742211C1}" srcOrd="0" destOrd="0" presId="urn:microsoft.com/office/officeart/2005/8/layout/orgChart1"/>
    <dgm:cxn modelId="{6A1C23ED-964A-4301-8465-EAC92E50BC85}" type="presOf" srcId="{ECDE4DB5-3C1C-4627-95AC-F68519DCE840}" destId="{A8780EEF-9EA4-4F32-9332-E0B9F37E39A7}" srcOrd="1" destOrd="0" presId="urn:microsoft.com/office/officeart/2005/8/layout/orgChart1"/>
    <dgm:cxn modelId="{65EFD2FC-96EA-4790-8D97-DED54200F050}" type="presOf" srcId="{FDFE09DA-ABA5-4457-86D6-CEE2CA92F495}" destId="{F74D3EB9-5CE7-4DCD-8821-E97B5FDD9838}" srcOrd="0" destOrd="0" presId="urn:microsoft.com/office/officeart/2005/8/layout/orgChart1"/>
    <dgm:cxn modelId="{E5B8679B-DA8C-47E8-AA90-7E1ED09C6A41}" type="presOf" srcId="{91DBBF1F-013B-4338-B5AA-C18FFECF70BC}" destId="{BBE078EC-3BDD-4512-9DB2-E55B0F4A86AF}" srcOrd="1" destOrd="0" presId="urn:microsoft.com/office/officeart/2005/8/layout/orgChart1"/>
    <dgm:cxn modelId="{6EC3D48A-320B-4C65-A82D-7FBE4ED5610A}" type="presOf" srcId="{ECDE4DB5-3C1C-4627-95AC-F68519DCE840}" destId="{C90C06DD-A9E2-4313-95C8-9970952C4C75}" srcOrd="0" destOrd="0" presId="urn:microsoft.com/office/officeart/2005/8/layout/orgChart1"/>
    <dgm:cxn modelId="{3DA02757-F491-46D5-AFC3-B23A822103B6}" type="presOf" srcId="{D5E337B3-BFE4-4A56-A33B-934D85DEA3DF}" destId="{97232334-BB8D-4D70-9359-66A2DBD9C15E}" srcOrd="0" destOrd="0" presId="urn:microsoft.com/office/officeart/2005/8/layout/orgChart1"/>
    <dgm:cxn modelId="{F1F626E8-B74F-45A1-8BC4-A6ACB63F9D10}" type="presOf" srcId="{BC35C8AC-643D-4919-AF65-C8F7D0AB93FF}" destId="{739BA247-A8BB-4C2B-816E-C6EC0E5082AA}" srcOrd="0" destOrd="0" presId="urn:microsoft.com/office/officeart/2005/8/layout/orgChart1"/>
    <dgm:cxn modelId="{25D4C932-892D-4F9D-96DE-DE7222C469B1}" srcId="{679FEF1E-49C0-442C-92E2-AC1876283860}" destId="{91DBBF1F-013B-4338-B5AA-C18FFECF70BC}" srcOrd="1" destOrd="0" parTransId="{A05FEF16-AC3D-46FC-8FDA-B6622C3C10CE}" sibTransId="{7188DCC0-C424-4A7B-96DA-00745B75A0C7}"/>
    <dgm:cxn modelId="{BFB043FE-104D-4153-8709-8DD99236D7C8}" srcId="{679FEF1E-49C0-442C-92E2-AC1876283860}" destId="{FDFE09DA-ABA5-4457-86D6-CEE2CA92F495}" srcOrd="2" destOrd="0" parTransId="{3AC823C7-0525-4F03-9840-C2BA7F47FAF1}" sibTransId="{958E94FC-6BA2-42BF-8BD8-89D7F96750B6}"/>
    <dgm:cxn modelId="{275F00C7-EF40-4817-9A07-DAB5B45F0750}" srcId="{FDFE09DA-ABA5-4457-86D6-CEE2CA92F495}" destId="{58D8DB76-D4F8-457B-9345-BC8496E7E079}" srcOrd="0" destOrd="0" parTransId="{AF5E95EA-61F1-488B-B667-99F70F792A81}" sibTransId="{7C13B79B-D201-4CC5-B844-4F45CC095A8D}"/>
    <dgm:cxn modelId="{E6798599-0E33-4A04-B50E-E055D8B49D1D}" type="presOf" srcId="{D5E337B3-BFE4-4A56-A33B-934D85DEA3DF}" destId="{9F06EA04-95DC-46CA-B256-A3366E941AC4}" srcOrd="1" destOrd="0" presId="urn:microsoft.com/office/officeart/2005/8/layout/orgChart1"/>
    <dgm:cxn modelId="{42517DBF-E2ED-4873-998D-4C30F6F60799}" type="presOf" srcId="{58D8DB76-D4F8-457B-9345-BC8496E7E079}" destId="{443388D7-6CF1-4AA1-A7A8-7D20A9506ABF}" srcOrd="1" destOrd="0" presId="urn:microsoft.com/office/officeart/2005/8/layout/orgChart1"/>
    <dgm:cxn modelId="{461E7ED8-D557-406A-A7E2-A8551E9AF8C7}" type="presOf" srcId="{679FEF1E-49C0-442C-92E2-AC1876283860}" destId="{77BDB6AA-6E2F-4F52-B15D-CFDFB51729EA}" srcOrd="0" destOrd="0" presId="urn:microsoft.com/office/officeart/2005/8/layout/orgChart1"/>
    <dgm:cxn modelId="{9D454421-4BD7-4319-A824-9C1D34646040}" type="presOf" srcId="{7D7F9157-6F5B-464E-8C42-BFB41062A498}" destId="{788BD563-9E99-4431-8325-B401AC03EA10}" srcOrd="1" destOrd="0" presId="urn:microsoft.com/office/officeart/2005/8/layout/orgChart1"/>
    <dgm:cxn modelId="{14FD9BD0-B9BF-4FFD-9493-1AFF5811D43F}" type="presOf" srcId="{58D8DB76-D4F8-457B-9345-BC8496E7E079}" destId="{C00F8957-FDFF-4456-898D-D3EFB6DBA7E9}" srcOrd="0" destOrd="0" presId="urn:microsoft.com/office/officeart/2005/8/layout/orgChart1"/>
    <dgm:cxn modelId="{7A48CA38-70E9-490D-B3FF-F45BFC4BFF0E}" type="presOf" srcId="{FDFE09DA-ABA5-4457-86D6-CEE2CA92F495}" destId="{D266DC4B-3570-4E5D-BD9F-D522ECA23E45}" srcOrd="1" destOrd="0" presId="urn:microsoft.com/office/officeart/2005/8/layout/orgChart1"/>
    <dgm:cxn modelId="{0CC10C7A-DE13-4488-AFCC-3B6FB1A9A04D}" srcId="{679FEF1E-49C0-442C-92E2-AC1876283860}" destId="{ECDE4DB5-3C1C-4627-95AC-F68519DCE840}" srcOrd="0" destOrd="0" parTransId="{8268D313-ADCE-4865-ACA1-BA6069FDA225}" sibTransId="{B49088BA-856A-4A8C-BE7A-6C8081BFC2CC}"/>
    <dgm:cxn modelId="{ADDF98FC-F07B-4C5B-B2F2-0B3265D166DA}" type="presParOf" srcId="{77BDB6AA-6E2F-4F52-B15D-CFDFB51729EA}" destId="{66F86D20-4951-48FC-A482-B09B0F9B16F4}" srcOrd="0" destOrd="0" presId="urn:microsoft.com/office/officeart/2005/8/layout/orgChart1"/>
    <dgm:cxn modelId="{6E1F900E-18E4-4B33-BF81-CFD3A4E70FBC}" type="presParOf" srcId="{66F86D20-4951-48FC-A482-B09B0F9B16F4}" destId="{E04FE3AB-D569-4713-B819-8F48969D67DF}" srcOrd="0" destOrd="0" presId="urn:microsoft.com/office/officeart/2005/8/layout/orgChart1"/>
    <dgm:cxn modelId="{19909FE4-E4C3-41F1-971D-8176F81A114B}" type="presParOf" srcId="{E04FE3AB-D569-4713-B819-8F48969D67DF}" destId="{C90C06DD-A9E2-4313-95C8-9970952C4C75}" srcOrd="0" destOrd="0" presId="urn:microsoft.com/office/officeart/2005/8/layout/orgChart1"/>
    <dgm:cxn modelId="{0C620CA2-634D-46F2-8D3C-AF2A86BC320A}" type="presParOf" srcId="{E04FE3AB-D569-4713-B819-8F48969D67DF}" destId="{A8780EEF-9EA4-4F32-9332-E0B9F37E39A7}" srcOrd="1" destOrd="0" presId="urn:microsoft.com/office/officeart/2005/8/layout/orgChart1"/>
    <dgm:cxn modelId="{58100A69-6D46-47C7-B202-67699E0A1120}" type="presParOf" srcId="{66F86D20-4951-48FC-A482-B09B0F9B16F4}" destId="{765260E3-D857-4561-A809-15DED30193FD}" srcOrd="1" destOrd="0" presId="urn:microsoft.com/office/officeart/2005/8/layout/orgChart1"/>
    <dgm:cxn modelId="{A320E6A6-0F9C-4CD5-81F9-E39D1B7066DC}" type="presParOf" srcId="{765260E3-D857-4561-A809-15DED30193FD}" destId="{53E1009E-5C94-4A72-A313-288663E4376A}" srcOrd="0" destOrd="0" presId="urn:microsoft.com/office/officeart/2005/8/layout/orgChart1"/>
    <dgm:cxn modelId="{5B91B304-844F-4478-8130-C2509139F24A}" type="presParOf" srcId="{765260E3-D857-4561-A809-15DED30193FD}" destId="{C2FD5EF8-F609-4700-A734-975BE2F8EB17}" srcOrd="1" destOrd="0" presId="urn:microsoft.com/office/officeart/2005/8/layout/orgChart1"/>
    <dgm:cxn modelId="{2912E688-13D7-41B4-9407-DBB593C05805}" type="presParOf" srcId="{C2FD5EF8-F609-4700-A734-975BE2F8EB17}" destId="{114A2AF2-DF0E-41E5-B296-DFC1DA946095}" srcOrd="0" destOrd="0" presId="urn:microsoft.com/office/officeart/2005/8/layout/orgChart1"/>
    <dgm:cxn modelId="{48C342D0-7FE9-4F5F-BCBA-5E45A0031F78}" type="presParOf" srcId="{114A2AF2-DF0E-41E5-B296-DFC1DA946095}" destId="{4E0DA65E-ACB5-46C8-B1EE-9F10742211C1}" srcOrd="0" destOrd="0" presId="urn:microsoft.com/office/officeart/2005/8/layout/orgChart1"/>
    <dgm:cxn modelId="{5150C7D4-47EB-49C0-8A95-D4FA6D3B67BB}" type="presParOf" srcId="{114A2AF2-DF0E-41E5-B296-DFC1DA946095}" destId="{788BD563-9E99-4431-8325-B401AC03EA10}" srcOrd="1" destOrd="0" presId="urn:microsoft.com/office/officeart/2005/8/layout/orgChart1"/>
    <dgm:cxn modelId="{0E59E8F4-1117-4A7A-BE07-CB7A437F3B3A}" type="presParOf" srcId="{C2FD5EF8-F609-4700-A734-975BE2F8EB17}" destId="{7C4804B4-21FB-4470-B81B-ACEAFBA2438D}" srcOrd="1" destOrd="0" presId="urn:microsoft.com/office/officeart/2005/8/layout/orgChart1"/>
    <dgm:cxn modelId="{37ABF2F7-437C-43A1-B62D-6F3C6A747E42}" type="presParOf" srcId="{C2FD5EF8-F609-4700-A734-975BE2F8EB17}" destId="{5C27E8D9-01C7-4C60-B5E4-6CD9FB66593C}" srcOrd="2" destOrd="0" presId="urn:microsoft.com/office/officeart/2005/8/layout/orgChart1"/>
    <dgm:cxn modelId="{FC730194-98A6-4301-8F4D-CD45E85AC93D}" type="presParOf" srcId="{66F86D20-4951-48FC-A482-B09B0F9B16F4}" destId="{E58A93A2-71CD-4750-8ACA-F769A3B4B873}" srcOrd="2" destOrd="0" presId="urn:microsoft.com/office/officeart/2005/8/layout/orgChart1"/>
    <dgm:cxn modelId="{F939C4A1-CF8C-405D-9A9B-823E3D50928F}" type="presParOf" srcId="{77BDB6AA-6E2F-4F52-B15D-CFDFB51729EA}" destId="{734F4D4F-602C-45CB-BDAB-EBEB3F1260DE}" srcOrd="1" destOrd="0" presId="urn:microsoft.com/office/officeart/2005/8/layout/orgChart1"/>
    <dgm:cxn modelId="{48B784FE-0A8A-4609-863A-DC41881B9319}" type="presParOf" srcId="{734F4D4F-602C-45CB-BDAB-EBEB3F1260DE}" destId="{86B1D065-8F3D-4819-BF58-6839853E7D32}" srcOrd="0" destOrd="0" presId="urn:microsoft.com/office/officeart/2005/8/layout/orgChart1"/>
    <dgm:cxn modelId="{8CC65E81-66CD-4F5C-BB7A-911BCFCD4D6C}" type="presParOf" srcId="{86B1D065-8F3D-4819-BF58-6839853E7D32}" destId="{B750A6B9-D2BB-45B4-8760-780455C37616}" srcOrd="0" destOrd="0" presId="urn:microsoft.com/office/officeart/2005/8/layout/orgChart1"/>
    <dgm:cxn modelId="{034FBD4B-1BD6-4D4D-AB13-B670DB7D534E}" type="presParOf" srcId="{86B1D065-8F3D-4819-BF58-6839853E7D32}" destId="{BBE078EC-3BDD-4512-9DB2-E55B0F4A86AF}" srcOrd="1" destOrd="0" presId="urn:microsoft.com/office/officeart/2005/8/layout/orgChart1"/>
    <dgm:cxn modelId="{6FA56293-7D98-44FA-822F-A8C70317215A}" type="presParOf" srcId="{734F4D4F-602C-45CB-BDAB-EBEB3F1260DE}" destId="{6470E723-592B-4C2B-B027-A73D51BF3E45}" srcOrd="1" destOrd="0" presId="urn:microsoft.com/office/officeart/2005/8/layout/orgChart1"/>
    <dgm:cxn modelId="{FE8511C6-707D-417B-A592-0593A0A42EBA}" type="presParOf" srcId="{6470E723-592B-4C2B-B027-A73D51BF3E45}" destId="{739BA247-A8BB-4C2B-816E-C6EC0E5082AA}" srcOrd="0" destOrd="0" presId="urn:microsoft.com/office/officeart/2005/8/layout/orgChart1"/>
    <dgm:cxn modelId="{2A21385F-D87C-4393-ACD3-117226BC4D4D}" type="presParOf" srcId="{6470E723-592B-4C2B-B027-A73D51BF3E45}" destId="{4C010B9B-884B-4B01-A020-DAC5F800F25B}" srcOrd="1" destOrd="0" presId="urn:microsoft.com/office/officeart/2005/8/layout/orgChart1"/>
    <dgm:cxn modelId="{12151D47-E980-4CD8-B0F1-64CA19E3FE6D}" type="presParOf" srcId="{4C010B9B-884B-4B01-A020-DAC5F800F25B}" destId="{74CAE443-DFD6-4307-A6D2-EE68339C640A}" srcOrd="0" destOrd="0" presId="urn:microsoft.com/office/officeart/2005/8/layout/orgChart1"/>
    <dgm:cxn modelId="{D38693B6-097E-4C6D-AF2D-9258C6A310E9}" type="presParOf" srcId="{74CAE443-DFD6-4307-A6D2-EE68339C640A}" destId="{97232334-BB8D-4D70-9359-66A2DBD9C15E}" srcOrd="0" destOrd="0" presId="urn:microsoft.com/office/officeart/2005/8/layout/orgChart1"/>
    <dgm:cxn modelId="{AB7474F6-8305-4830-A096-2F24759850C7}" type="presParOf" srcId="{74CAE443-DFD6-4307-A6D2-EE68339C640A}" destId="{9F06EA04-95DC-46CA-B256-A3366E941AC4}" srcOrd="1" destOrd="0" presId="urn:microsoft.com/office/officeart/2005/8/layout/orgChart1"/>
    <dgm:cxn modelId="{6E73A359-4908-4250-B7BB-A0176A42C258}" type="presParOf" srcId="{4C010B9B-884B-4B01-A020-DAC5F800F25B}" destId="{F74E82EC-50C6-4D85-A909-CCC0D1534F2C}" srcOrd="1" destOrd="0" presId="urn:microsoft.com/office/officeart/2005/8/layout/orgChart1"/>
    <dgm:cxn modelId="{02A39C04-0817-4A9F-A39B-4E80AB5352A0}" type="presParOf" srcId="{4C010B9B-884B-4B01-A020-DAC5F800F25B}" destId="{5B720AB6-8663-460A-BA11-A7257D355F2C}" srcOrd="2" destOrd="0" presId="urn:microsoft.com/office/officeart/2005/8/layout/orgChart1"/>
    <dgm:cxn modelId="{C2FBE8D6-EC36-40FF-AB9A-5147604F118F}" type="presParOf" srcId="{734F4D4F-602C-45CB-BDAB-EBEB3F1260DE}" destId="{91512DCC-B09A-4F4E-97AD-82C77CD5E61E}" srcOrd="2" destOrd="0" presId="urn:microsoft.com/office/officeart/2005/8/layout/orgChart1"/>
    <dgm:cxn modelId="{29EC16A6-9A24-4C56-8A3A-7CB3E7FC63DC}" type="presParOf" srcId="{77BDB6AA-6E2F-4F52-B15D-CFDFB51729EA}" destId="{45CEB1F5-3E4B-4C7F-B108-6AED7FA886E8}" srcOrd="2" destOrd="0" presId="urn:microsoft.com/office/officeart/2005/8/layout/orgChart1"/>
    <dgm:cxn modelId="{A96BB31D-BE9B-4ACC-BCAA-CB1F0C248CAF}" type="presParOf" srcId="{45CEB1F5-3E4B-4C7F-B108-6AED7FA886E8}" destId="{DFF099EF-9200-428F-9938-62C59783E760}" srcOrd="0" destOrd="0" presId="urn:microsoft.com/office/officeart/2005/8/layout/orgChart1"/>
    <dgm:cxn modelId="{7C05C4EC-1213-40C1-8242-4507540862BB}" type="presParOf" srcId="{DFF099EF-9200-428F-9938-62C59783E760}" destId="{F74D3EB9-5CE7-4DCD-8821-E97B5FDD9838}" srcOrd="0" destOrd="0" presId="urn:microsoft.com/office/officeart/2005/8/layout/orgChart1"/>
    <dgm:cxn modelId="{F777F4D1-A145-4F60-81AC-3FA93D7A6E06}" type="presParOf" srcId="{DFF099EF-9200-428F-9938-62C59783E760}" destId="{D266DC4B-3570-4E5D-BD9F-D522ECA23E45}" srcOrd="1" destOrd="0" presId="urn:microsoft.com/office/officeart/2005/8/layout/orgChart1"/>
    <dgm:cxn modelId="{2A2E79FE-54F8-4BB8-9FEE-2A223E09F53E}" type="presParOf" srcId="{45CEB1F5-3E4B-4C7F-B108-6AED7FA886E8}" destId="{017AE0A2-FBF9-4D64-B629-0EBD3CA8DCEB}" srcOrd="1" destOrd="0" presId="urn:microsoft.com/office/officeart/2005/8/layout/orgChart1"/>
    <dgm:cxn modelId="{96AEC79E-47E8-4DF0-99DC-F8D093BDADD1}" type="presParOf" srcId="{017AE0A2-FBF9-4D64-B629-0EBD3CA8DCEB}" destId="{CC623AC7-589B-457A-AAD7-1BCCE04FF0EF}" srcOrd="0" destOrd="0" presId="urn:microsoft.com/office/officeart/2005/8/layout/orgChart1"/>
    <dgm:cxn modelId="{2137D423-F480-4FF5-9B33-C12214A001AD}" type="presParOf" srcId="{017AE0A2-FBF9-4D64-B629-0EBD3CA8DCEB}" destId="{9BB30FE1-7CE5-49B7-BD17-794B7AE00BBB}" srcOrd="1" destOrd="0" presId="urn:microsoft.com/office/officeart/2005/8/layout/orgChart1"/>
    <dgm:cxn modelId="{CCAE2AA2-8AAB-4701-98FB-0BC3F94E6531}" type="presParOf" srcId="{9BB30FE1-7CE5-49B7-BD17-794B7AE00BBB}" destId="{E73FB343-D439-47D9-9B0D-A03727ECEFD3}" srcOrd="0" destOrd="0" presId="urn:microsoft.com/office/officeart/2005/8/layout/orgChart1"/>
    <dgm:cxn modelId="{54C8F70A-61DF-4CB4-AC33-214498B01244}" type="presParOf" srcId="{E73FB343-D439-47D9-9B0D-A03727ECEFD3}" destId="{C00F8957-FDFF-4456-898D-D3EFB6DBA7E9}" srcOrd="0" destOrd="0" presId="urn:microsoft.com/office/officeart/2005/8/layout/orgChart1"/>
    <dgm:cxn modelId="{D8D50FF6-EAE0-4685-B523-B4940578A2EA}" type="presParOf" srcId="{E73FB343-D439-47D9-9B0D-A03727ECEFD3}" destId="{443388D7-6CF1-4AA1-A7A8-7D20A9506ABF}" srcOrd="1" destOrd="0" presId="urn:microsoft.com/office/officeart/2005/8/layout/orgChart1"/>
    <dgm:cxn modelId="{01B7E20C-AC89-47AC-A344-10459590E529}" type="presParOf" srcId="{9BB30FE1-7CE5-49B7-BD17-794B7AE00BBB}" destId="{79DB60DF-7181-49C5-891E-1CA3F3C2F1AD}" srcOrd="1" destOrd="0" presId="urn:microsoft.com/office/officeart/2005/8/layout/orgChart1"/>
    <dgm:cxn modelId="{BB385D1F-F844-4A3F-AF60-BDB2B96E5AB6}" type="presParOf" srcId="{9BB30FE1-7CE5-49B7-BD17-794B7AE00BBB}" destId="{0731F0CD-B0D2-4558-A595-16459C64F9F8}" srcOrd="2" destOrd="0" presId="urn:microsoft.com/office/officeart/2005/8/layout/orgChart1"/>
    <dgm:cxn modelId="{1EF54FB5-9785-4FAA-8CA6-BB0D6F1798C6}" type="presParOf" srcId="{45CEB1F5-3E4B-4C7F-B108-6AED7FA886E8}" destId="{2AE44C1A-7058-432E-8FC9-9DA6302DC7B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484CA-43FC-4C19-9A90-149B0793BA1D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1796D-C381-44F0-9279-3E23A74C2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6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Comprehensive Standard</a:t>
            </a:r>
            <a:r>
              <a:rPr lang="en-US" baseline="0" dirty="0" smtClean="0"/>
              <a:t> 3.3.1 = Institutional Effectiveness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CDF77-6D4C-49B3-A417-D262101B9B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4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377E-09ED-434B-A566-0AA7C420408C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78DF-F689-4332-BA62-89E803E3855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4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377E-09ED-434B-A566-0AA7C420408C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78DF-F689-4332-BA62-89E803E38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377E-09ED-434B-A566-0AA7C420408C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78DF-F689-4332-BA62-89E803E38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1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377E-09ED-434B-A566-0AA7C420408C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78DF-F689-4332-BA62-89E803E38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23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377E-09ED-434B-A566-0AA7C420408C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78DF-F689-4332-BA62-89E803E3855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85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377E-09ED-434B-A566-0AA7C420408C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78DF-F689-4332-BA62-89E803E38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15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377E-09ED-434B-A566-0AA7C420408C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78DF-F689-4332-BA62-89E803E38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2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377E-09ED-434B-A566-0AA7C420408C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78DF-F689-4332-BA62-89E803E38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8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377E-09ED-434B-A566-0AA7C420408C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78DF-F689-4332-BA62-89E803E38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2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FD377E-09ED-434B-A566-0AA7C420408C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7C78DF-F689-4332-BA62-89E803E38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0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377E-09ED-434B-A566-0AA7C420408C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78DF-F689-4332-BA62-89E803E38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2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FD377E-09ED-434B-A566-0AA7C420408C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47C78DF-F689-4332-BA62-89E803E3855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949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Efforts to Gauge Culture of Assessment by the Academic Assessment Committee at UF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10.10.15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54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Past Work: 2014 Survey of UF SACS Coordinators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97280" y="5790606"/>
            <a:ext cx="9727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Welsh, J. F., &amp; Metcalf, J. (2003). Cultivating faculty support for institutional effectiveness activities: Benchmarking best practices. Assessment &amp; Evaluation in Higher Education, 28(1), 33-45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40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682002"/>
              </p:ext>
            </p:extLst>
          </p:nvPr>
        </p:nvGraphicFramePr>
        <p:xfrm>
          <a:off x="838200" y="1839911"/>
          <a:ext cx="11353800" cy="4436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3800"/>
              </a:tblGrid>
              <a:tr h="6069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27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79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69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28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41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75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69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Past Work: 2014 Survey of UF SACS Coordinators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9913"/>
            <a:ext cx="73152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Arial Narrow" panose="020B0606020202030204" pitchFamily="34" charset="0"/>
              </a:rPr>
              <a:t>Efforts to evaluate the effectiveness of my college’s degree PGs/SLOs are worthwhile</a:t>
            </a:r>
          </a:p>
          <a:p>
            <a:pPr marL="0" indent="0">
              <a:buNone/>
            </a:pPr>
            <a:r>
              <a:rPr lang="en-US" sz="2000" dirty="0" smtClean="0">
                <a:latin typeface="Arial Narrow" panose="020B0606020202030204" pitchFamily="34" charset="0"/>
              </a:rPr>
              <a:t>PGs/SLOs will be important part of SACSCOC accreditation in the future</a:t>
            </a:r>
          </a:p>
          <a:p>
            <a:pPr marL="0" indent="0">
              <a:buNone/>
            </a:pPr>
            <a:r>
              <a:rPr lang="en-US" sz="2000" dirty="0" smtClean="0">
                <a:latin typeface="Arial Narrow" panose="020B0606020202030204" pitchFamily="34" charset="0"/>
              </a:rPr>
              <a:t>Analyzing PGs/SLOs are not important part of my job</a:t>
            </a:r>
          </a:p>
          <a:p>
            <a:pPr marL="0" indent="0">
              <a:buNone/>
            </a:pPr>
            <a:r>
              <a:rPr lang="en-US" sz="2000" dirty="0" smtClean="0">
                <a:latin typeface="Arial Narrow" panose="020B0606020202030204" pitchFamily="34" charset="0"/>
              </a:rPr>
              <a:t>PGs/SLOs are primarily the responsibility of university staff outside my college</a:t>
            </a:r>
          </a:p>
          <a:p>
            <a:pPr marL="0" indent="0">
              <a:buNone/>
            </a:pPr>
            <a:r>
              <a:rPr lang="en-US" sz="2000" dirty="0" smtClean="0">
                <a:latin typeface="Arial Narrow" panose="020B0606020202030204" pitchFamily="34" charset="0"/>
              </a:rPr>
              <a:t>Developing PGs/SLOs is a fad that will likely be replaced by another area of emphasis</a:t>
            </a:r>
          </a:p>
          <a:p>
            <a:pPr marL="0" indent="0">
              <a:buNone/>
            </a:pPr>
            <a:r>
              <a:rPr lang="en-US" sz="2000" dirty="0" smtClean="0">
                <a:latin typeface="Arial Narrow" panose="020B0606020202030204" pitchFamily="34" charset="0"/>
              </a:rPr>
              <a:t>PGs/SLOs in my college is strengthened by active participation by faculty</a:t>
            </a:r>
          </a:p>
          <a:p>
            <a:pPr marL="0" indent="0">
              <a:buNone/>
            </a:pPr>
            <a:r>
              <a:rPr lang="en-US" sz="2000" dirty="0" smtClean="0">
                <a:latin typeface="Arial Narrow" panose="020B0606020202030204" pitchFamily="34" charset="0"/>
              </a:rPr>
              <a:t>Resources dedicated to PGs/SLOs outcome activities are investments in the long-term effectiveness of my college</a:t>
            </a:r>
          </a:p>
          <a:p>
            <a:pPr marL="0" indent="0">
              <a:buNone/>
            </a:pPr>
            <a:r>
              <a:rPr lang="en-US" sz="2000" dirty="0" smtClean="0">
                <a:latin typeface="Arial Narrow" panose="020B0606020202030204" pitchFamily="34" charset="0"/>
              </a:rPr>
              <a:t>Documenting PGs/SLOs should be integral to college/department-speciﬁc SACSCOC accreditation criteria</a:t>
            </a:r>
          </a:p>
          <a:p>
            <a:pPr marL="0" indent="0">
              <a:buNone/>
            </a:pPr>
            <a:endParaRPr lang="en-US" sz="2000" dirty="0" smtClean="0">
              <a:latin typeface="Arial Narrow" panose="020B0606020202030204" pitchFamily="34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3885897"/>
              </p:ext>
            </p:extLst>
          </p:nvPr>
        </p:nvGraphicFramePr>
        <p:xfrm>
          <a:off x="7830322" y="1839911"/>
          <a:ext cx="4295775" cy="4722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7933038" y="6483178"/>
            <a:ext cx="4193059" cy="228770"/>
          </a:xfrm>
          <a:prstGeom prst="leftRightArrow">
            <a:avLst/>
          </a:prstGeom>
          <a:gradFill flip="none" rotWithShape="1">
            <a:gsLst>
              <a:gs pos="0">
                <a:srgbClr val="A2AF92"/>
              </a:gs>
              <a:gs pos="70000">
                <a:srgbClr val="EABAA5"/>
              </a:gs>
              <a:gs pos="37000">
                <a:srgbClr val="C1CAB6"/>
              </a:gs>
              <a:gs pos="100000">
                <a:srgbClr val="E09878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0267" y="1493451"/>
            <a:ext cx="4038600" cy="161925"/>
          </a:xfrm>
          <a:prstGeom prst="rect">
            <a:avLst/>
          </a:prstGeom>
        </p:spPr>
      </p:pic>
      <p:sp>
        <p:nvSpPr>
          <p:cNvPr id="9" name="Left-Right Arrow 8"/>
          <p:cNvSpPr/>
          <p:nvPr/>
        </p:nvSpPr>
        <p:spPr>
          <a:xfrm>
            <a:off x="7933037" y="1615603"/>
            <a:ext cx="4193059" cy="228770"/>
          </a:xfrm>
          <a:prstGeom prst="leftRightArrow">
            <a:avLst/>
          </a:prstGeom>
          <a:gradFill flip="none" rotWithShape="1">
            <a:gsLst>
              <a:gs pos="0">
                <a:srgbClr val="A2AF92"/>
              </a:gs>
              <a:gs pos="70000">
                <a:srgbClr val="EABAA5"/>
              </a:gs>
              <a:gs pos="37000">
                <a:srgbClr val="C1CAB6"/>
              </a:gs>
              <a:gs pos="100000">
                <a:srgbClr val="E09878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12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13573"/>
          </a:xfrm>
        </p:spPr>
        <p:txBody>
          <a:bodyPr/>
          <a:lstStyle/>
          <a:p>
            <a:r>
              <a:rPr lang="en-US" dirty="0" smtClean="0"/>
              <a:t>Initiatives as a Result of the Survey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479420"/>
              </p:ext>
            </p:extLst>
          </p:nvPr>
        </p:nvGraphicFramePr>
        <p:xfrm>
          <a:off x="838200" y="1400176"/>
          <a:ext cx="10575926" cy="4914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838200" y="5098968"/>
            <a:ext cx="4941973" cy="1076421"/>
            <a:chOff x="51" y="161066"/>
            <a:chExt cx="4941973" cy="1076421"/>
          </a:xfrm>
        </p:grpSpPr>
        <p:sp>
          <p:nvSpPr>
            <p:cNvPr id="6" name="Rectangle 5"/>
            <p:cNvSpPr/>
            <p:nvPr/>
          </p:nvSpPr>
          <p:spPr>
            <a:xfrm>
              <a:off x="51" y="161066"/>
              <a:ext cx="4941973" cy="1076421"/>
            </a:xfrm>
            <a:prstGeom prst="rect">
              <a:avLst/>
            </a:pr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1" y="161066"/>
              <a:ext cx="4941973" cy="10764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9352" tIns="85344" rIns="149352" bIns="85344" numCol="1" spcCol="1270" anchor="ctr" anchorCtr="0">
              <a:noAutofit/>
            </a:bodyPr>
            <a:lstStyle/>
            <a:p>
              <a:pPr lvl="0"/>
              <a:r>
                <a:rPr lang="en-US" sz="2400" dirty="0"/>
                <a:t>Better understanding </a:t>
              </a:r>
              <a:r>
                <a:rPr lang="en-US" sz="2400" dirty="0" smtClean="0"/>
                <a:t>of </a:t>
              </a:r>
              <a:r>
                <a:rPr lang="en-US" sz="2400" dirty="0"/>
                <a:t>how each college </a:t>
              </a:r>
              <a:r>
                <a:rPr lang="en-US" sz="2400" dirty="0" smtClean="0"/>
                <a:t>works to be more responsive during planning and reporting phases</a:t>
              </a:r>
              <a:endParaRPr lang="en-US" sz="2400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302476" y="1586007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60732" y="1586007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2476" y="509896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550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Initiatives </a:t>
            </a:r>
            <a:r>
              <a:rPr lang="en-US" dirty="0" smtClean="0"/>
              <a:t>as </a:t>
            </a:r>
            <a:r>
              <a:rPr lang="en-US" dirty="0"/>
              <a:t>a Result of the Interviews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6390120"/>
              </p:ext>
            </p:extLst>
          </p:nvPr>
        </p:nvGraphicFramePr>
        <p:xfrm>
          <a:off x="528638" y="1357313"/>
          <a:ext cx="11195050" cy="5000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0174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0C06DD-A9E2-4313-95C8-9970952C4C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C90C06DD-A9E2-4313-95C8-9970952C4C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E1009E-5C94-4A72-A313-288663E437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53E1009E-5C94-4A72-A313-288663E437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0DA65E-ACB5-46C8-B1EE-9F1074221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4E0DA65E-ACB5-46C8-B1EE-9F10742211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50A6B9-D2BB-45B4-8760-780455C376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B750A6B9-D2BB-45B4-8760-780455C376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9BA247-A8BB-4C2B-816E-C6EC0E5082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739BA247-A8BB-4C2B-816E-C6EC0E5082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232334-BB8D-4D70-9359-66A2DBD9C1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97232334-BB8D-4D70-9359-66A2DBD9C1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4D3EB9-5CE7-4DCD-8821-E97B5FDD98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F74D3EB9-5CE7-4DCD-8821-E97B5FDD98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623AC7-589B-457A-AAD7-1BCCE04FF0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CC623AC7-589B-457A-AAD7-1BCCE04FF0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0F8957-FDFF-4456-898D-D3EFB6DBA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C00F8957-FDFF-4456-898D-D3EFB6DBA7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2016 </a:t>
            </a:r>
            <a:r>
              <a:rPr lang="en-US" dirty="0"/>
              <a:t>Survey of Faculty </a:t>
            </a:r>
            <a:r>
              <a:rPr lang="en-US" dirty="0" smtClean="0"/>
              <a:t>on Culture of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For consideration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Would the results of a faculty survey </a:t>
            </a:r>
            <a:r>
              <a:rPr lang="en-US" sz="2400" dirty="0"/>
              <a:t>be valuable to the </a:t>
            </a:r>
            <a:r>
              <a:rPr lang="en-US" sz="2400" dirty="0" smtClean="0"/>
              <a:t>committee?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Can the results help improve assessment?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AAC Subcommittee will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Determine whether to use existing survey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or develop </a:t>
            </a:r>
            <a:r>
              <a:rPr lang="en-US" sz="2400" dirty="0"/>
              <a:t>our </a:t>
            </a:r>
            <a:r>
              <a:rPr lang="en-US" sz="2400" dirty="0" smtClean="0"/>
              <a:t>own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Develop, deploy, and summarize results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Present findings at a future AAC meeting</a:t>
            </a:r>
            <a:endParaRPr lang="en-US" sz="2400" dirty="0"/>
          </a:p>
          <a:p>
            <a:endParaRPr lang="en-US" sz="24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898" y="3560403"/>
            <a:ext cx="5616101" cy="31973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75898" y="3093396"/>
            <a:ext cx="5330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Results Table Example from a National Survey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6223260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156</TotalTime>
  <Words>509</Words>
  <Application>Microsoft Office PowerPoint</Application>
  <PresentationFormat>Widescreen</PresentationFormat>
  <Paragraphs>54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 Narrow</vt:lpstr>
      <vt:lpstr>Calibri</vt:lpstr>
      <vt:lpstr>Calibri Light</vt:lpstr>
      <vt:lpstr>Wingdings</vt:lpstr>
      <vt:lpstr>Retrospect</vt:lpstr>
      <vt:lpstr>Efforts to Gauge Culture of Assessment by the Academic Assessment Committee at UF</vt:lpstr>
      <vt:lpstr>Review of Past Work: 2014 Survey of UF SACS Coordinators</vt:lpstr>
      <vt:lpstr>Review of Past Work: 2014 Survey of UF SACS Coordinators</vt:lpstr>
      <vt:lpstr>Initiatives as a Result of the Survey</vt:lpstr>
      <vt:lpstr>Initiatives as a Result of the Interviews</vt:lpstr>
      <vt:lpstr>2016 Survey of Faculty on Culture of Assessment</vt:lpstr>
    </vt:vector>
  </TitlesOfParts>
  <Company>UF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 of Assessment at UF</dc:title>
  <dc:creator>Das,Rajeeb L</dc:creator>
  <cp:lastModifiedBy>Greene,Ann</cp:lastModifiedBy>
  <cp:revision>14</cp:revision>
  <dcterms:created xsi:type="dcterms:W3CDTF">2015-11-05T16:08:22Z</dcterms:created>
  <dcterms:modified xsi:type="dcterms:W3CDTF">2015-11-10T14:57:15Z</dcterms:modified>
</cp:coreProperties>
</file>